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 id="2147483675" r:id="rId4"/>
  </p:sldMasterIdLst>
  <p:notesMasterIdLst>
    <p:notesMasterId r:id="rId6"/>
  </p:notesMasterIdLst>
  <p:sldIdLst>
    <p:sldId id="351" r:id="rId5"/>
    <p:sldId id="391" r:id="rId7"/>
    <p:sldId id="473" r:id="rId8"/>
    <p:sldId id="442" r:id="rId9"/>
    <p:sldId id="445" r:id="rId10"/>
    <p:sldId id="475" r:id="rId11"/>
    <p:sldId id="476" r:id="rId12"/>
    <p:sldId id="478" r:id="rId13"/>
    <p:sldId id="408" r:id="rId14"/>
    <p:sldId id="493" r:id="rId15"/>
    <p:sldId id="494" r:id="rId16"/>
    <p:sldId id="497" r:id="rId17"/>
    <p:sldId id="499" r:id="rId18"/>
    <p:sldId id="495" r:id="rId19"/>
    <p:sldId id="500" r:id="rId20"/>
    <p:sldId id="498" r:id="rId21"/>
    <p:sldId id="501" r:id="rId22"/>
    <p:sldId id="502" r:id="rId23"/>
    <p:sldId id="503" r:id="rId24"/>
    <p:sldId id="480" r:id="rId25"/>
    <p:sldId id="491" r:id="rId26"/>
    <p:sldId id="492" r:id="rId27"/>
    <p:sldId id="431" r:id="rId28"/>
    <p:sldId id="435" r:id="rId29"/>
  </p:sldIdLst>
  <p:sldSz cx="9144000" cy="5143500"/>
  <p:notesSz cx="6858000" cy="9144000"/>
  <p:custDataLst>
    <p:tags r:id="rId33"/>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1674" userDrawn="1">
          <p15:clr>
            <a:srgbClr val="A4A3A4"/>
          </p15:clr>
        </p15:guide>
        <p15:guide id="2" pos="286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20"/>
    <p:restoredTop sz="94561"/>
  </p:normalViewPr>
  <p:slideViewPr>
    <p:cSldViewPr showGuides="1">
      <p:cViewPr varScale="1">
        <p:scale>
          <a:sx n="79" d="100"/>
          <a:sy n="79" d="100"/>
        </p:scale>
        <p:origin x="96" y="366"/>
      </p:cViewPr>
      <p:guideLst>
        <p:guide orient="horz" pos="1674"/>
        <p:guide pos="2866"/>
      </p:guideLst>
    </p:cSldViewPr>
  </p:slideViewPr>
  <p:notesTextViewPr>
    <p:cViewPr>
      <p:scale>
        <a:sx n="100" d="100"/>
        <a:sy n="100" d="100"/>
      </p:scale>
      <p:origin x="0" y="0"/>
    </p:cViewPr>
  </p:notesTextViewPr>
  <p:gridSpacing cx="72005" cy="72005"/>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notesMaster" Target="notesMasters/notesMaster1.xml"/><Relationship Id="rId5" Type="http://schemas.openxmlformats.org/officeDocument/2006/relationships/slide" Target="slides/slide1.xml"/><Relationship Id="rId4" Type="http://schemas.openxmlformats.org/officeDocument/2006/relationships/slideMaster" Target="slideMasters/slideMaster3.xml"/><Relationship Id="rId33" Type="http://schemas.openxmlformats.org/officeDocument/2006/relationships/tags" Target="tags/tag3.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defRPr sz="1200"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defRPr sz="1200" noProof="1">
                <a:latin typeface="+mn-lt"/>
                <a:ea typeface="+mn-ea"/>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2AE5C05C-5858-4835-B0DE-7113E29099B3}" type="datetimeFigureOut">
              <a:rPr kumimoji="0" lang="zh-CN" altLang="en-US" sz="1200" b="0" i="0" u="none" strike="noStrike" kern="1200" cap="none" spc="0" normalizeH="0" baseline="0" noProof="1">
                <a:ln>
                  <a:noFill/>
                </a:ln>
                <a:solidFill>
                  <a:schemeClr val="tx1"/>
                </a:solidFill>
                <a:effectLst/>
                <a:uLnTx/>
                <a:uFillTx/>
                <a:latin typeface="+mn-lt"/>
                <a:ea typeface="+mn-ea"/>
                <a:cs typeface="+mn-cs"/>
              </a:rPr>
            </a:fld>
            <a:endParaRPr kumimoji="0" lang="zh-CN" altLang="en-US" sz="1200" b="0" i="0" u="none" strike="noStrike" kern="1200" cap="none" spc="0" normalizeH="0" baseline="0" noProof="1">
              <a:ln>
                <a:noFill/>
              </a:ln>
              <a:solidFill>
                <a:schemeClr val="tx1"/>
              </a:solidFill>
              <a:effectLst/>
              <a:uLnTx/>
              <a:uFillTx/>
              <a:latin typeface="+mn-lt"/>
              <a:ea typeface="+mn-ea"/>
              <a:cs typeface="+mn-cs"/>
            </a:endParaRPr>
          </a:p>
        </p:txBody>
      </p:sp>
      <p:sp>
        <p:nvSpPr>
          <p:cNvPr id="7172" name="幻灯片图像占位符 3"/>
          <p:cNvSpPr>
            <a:spLocks noGrp="1" noRot="1" noChangeAspect="1"/>
          </p:cNvSpPr>
          <p:nvPr>
            <p:ph type="sldImg"/>
          </p:nvPr>
        </p:nvSpPr>
        <p:spPr>
          <a:xfrm>
            <a:off x="685800" y="1143000"/>
            <a:ext cx="5486400" cy="3086100"/>
          </a:xfrm>
          <a:prstGeom prst="rect">
            <a:avLst/>
          </a:prstGeom>
          <a:noFill/>
          <a:ln w="12700" cap="flat" cmpd="sng">
            <a:solidFill>
              <a:srgbClr val="000000"/>
            </a:solidFill>
            <a:prstDash val="solid"/>
            <a:round/>
            <a:headEnd type="none" w="med" len="med"/>
            <a:tailEnd type="none" w="med" len="med"/>
          </a:ln>
        </p:spPr>
      </p:sp>
      <p:sp>
        <p:nvSpPr>
          <p:cNvPr id="7173" name="备注占位符 4"/>
          <p:cNvSpPr>
            <a:spLocks noGrp="1" noChangeArrowheads="1"/>
          </p:cNvSpPr>
          <p:nvPr>
            <p:ph type="body" sz="quarter" idx="4294967295"/>
          </p:nvPr>
        </p:nvSpPr>
        <p:spPr bwMode="auto">
          <a:xfrm>
            <a:off x="685800" y="4400550"/>
            <a:ext cx="5486400" cy="3600450"/>
          </a:xfrm>
          <a:prstGeom prst="rect">
            <a:avLst/>
          </a:prstGeom>
          <a:noFill/>
          <a:ln>
            <a:noFill/>
          </a:ln>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单击此处编辑母版文本样式</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eaLnBrk="1" fontAlgn="auto" hangingPunct="1">
              <a:defRPr sz="1200" noProof="1"/>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wrap="square" lIns="91440" tIns="45720" rIns="91440" bIns="45720" numCol="1" anchor="b" anchorCtr="0" compatLnSpc="1"/>
          <a:p>
            <a:pPr lvl="0" algn="r" eaLnBrk="1" fontAlgn="base" hangingPunct="1">
              <a:buNone/>
            </a:pPr>
            <a:fld id="{9A0DB2DC-4C9A-4742-B13C-FB6460FD3503}" type="slidenum">
              <a:rPr lang="en-US" altLang="en-US" sz="1200" strike="noStrike" noProof="1" dirty="0">
                <a:latin typeface="Calibri" panose="020F0502020204030204" pitchFamily="34" charset="0"/>
                <a:ea typeface="宋体" panose="02010600030101010101" pitchFamily="2" charset="-122"/>
                <a:cs typeface="+mn-cs"/>
              </a:rPr>
            </a:fld>
            <a:endParaRPr lang="en-US" altLang="en-US" sz="1200" strike="noStrike" noProof="1"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0"/>
      </a:spcBef>
      <a:spcAft>
        <a:spcPct val="0"/>
      </a:spcAft>
      <a:defRPr sz="1200" kern="1200">
        <a:solidFill>
          <a:schemeClr val="tx1"/>
        </a:solidFill>
        <a:latin typeface="+mn-lt"/>
        <a:ea typeface="+mn-ea"/>
        <a:cs typeface="+mn-cs"/>
      </a:defRPr>
    </a:lvl1pPr>
    <a:lvl2pPr marL="457200" algn="l" rtl="0" eaLnBrk="0" fontAlgn="base" hangingPunct="0">
      <a:spcBef>
        <a:spcPct val="0"/>
      </a:spcBef>
      <a:spcAft>
        <a:spcPct val="0"/>
      </a:spcAft>
      <a:defRPr sz="1200" kern="1200">
        <a:solidFill>
          <a:schemeClr val="tx1"/>
        </a:solidFill>
        <a:latin typeface="+mn-lt"/>
        <a:ea typeface="+mn-ea"/>
        <a:cs typeface="+mn-cs"/>
      </a:defRPr>
    </a:lvl2pPr>
    <a:lvl3pPr marL="914400" algn="l" rtl="0" eaLnBrk="0" fontAlgn="base" hangingPunct="0">
      <a:spcBef>
        <a:spcPct val="0"/>
      </a:spcBef>
      <a:spcAft>
        <a:spcPct val="0"/>
      </a:spcAft>
      <a:defRPr sz="1200" kern="1200">
        <a:solidFill>
          <a:schemeClr val="tx1"/>
        </a:solidFill>
        <a:latin typeface="+mn-lt"/>
        <a:ea typeface="+mn-ea"/>
        <a:cs typeface="+mn-cs"/>
      </a:defRPr>
    </a:lvl3pPr>
    <a:lvl4pPr marL="1371600" algn="l" rtl="0" eaLnBrk="0" fontAlgn="base" hangingPunct="0">
      <a:spcBef>
        <a:spcPct val="0"/>
      </a:spcBef>
      <a:spcAft>
        <a:spcPct val="0"/>
      </a:spcAft>
      <a:defRPr sz="1200" kern="1200">
        <a:solidFill>
          <a:schemeClr val="tx1"/>
        </a:solidFill>
        <a:latin typeface="+mn-lt"/>
        <a:ea typeface="+mn-ea"/>
        <a:cs typeface="+mn-cs"/>
      </a:defRPr>
    </a:lvl4pPr>
    <a:lvl5pPr marL="1828800" algn="l" rtl="0" eaLnBrk="0" fontAlgn="base" hangingPunct="0">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217" name="幻灯片图像占位符 1"/>
          <p:cNvSpPr>
            <a:spLocks noGrp="1" noRot="1" noChangeAspect="1" noTextEdit="1"/>
          </p:cNvSpPr>
          <p:nvPr>
            <p:ph type="sldImg"/>
          </p:nvPr>
        </p:nvSpPr>
        <p:spPr>
          <a:ln>
            <a:miter/>
          </a:ln>
        </p:spPr>
      </p:sp>
      <p:sp>
        <p:nvSpPr>
          <p:cNvPr id="9218" name="文本占位符 2"/>
          <p:cNvSpPr>
            <a:spLocks noGrp="1"/>
          </p:cNvSpPr>
          <p:nvPr>
            <p:ph type="body"/>
          </p:nvPr>
        </p:nvSpPr>
        <p:spPr/>
        <p:txBody>
          <a:bodyPr wrap="square" lIns="91440" tIns="45720" rIns="91440" bIns="45720" anchor="t" anchorCtr="0"/>
          <a:p>
            <a:pPr lvl="0" eaLnBrk="1" hangingPunct="1"/>
            <a:endParaRPr lang="zh-CN" altLang="en-US" sz="2400"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7" name="幻灯片图像占位符 1"/>
          <p:cNvSpPr>
            <a:spLocks noGrp="1" noRot="1" noChangeAspect="1" noTextEdit="1"/>
          </p:cNvSpPr>
          <p:nvPr>
            <p:ph type="sldImg"/>
          </p:nvPr>
        </p:nvSpPr>
        <p:spPr>
          <a:ln>
            <a:miter/>
          </a:ln>
        </p:spPr>
      </p:sp>
      <p:sp>
        <p:nvSpPr>
          <p:cNvPr id="29698" name="备注占位符 2"/>
          <p:cNvSpPr>
            <a:spLocks noGrp="1"/>
          </p:cNvSpPr>
          <p:nvPr>
            <p:ph type="body"/>
          </p:nvPr>
        </p:nvSpPr>
        <p:spPr/>
        <p:txBody>
          <a:bodyPr wrap="square" lIns="91440" tIns="45720" rIns="91440" bIns="45720" anchor="t" anchorCtr="0"/>
          <a:p>
            <a:pPr lvl="0" eaLnBrk="1" hangingPunct="1"/>
            <a:endParaRPr lang="zh-CN" altLang="en-US" dirty="0"/>
          </a:p>
          <a:p>
            <a:pPr lvl="0" eaLnBrk="1" hangingPunct="1"/>
            <a:endParaRPr lang="zh-CN" altLang="en-US" dirty="0"/>
          </a:p>
          <a:p>
            <a:pPr lvl="0" eaLnBrk="1" hangingPunct="1"/>
            <a:endParaRPr lang="zh-CN" altLang="en-US" dirty="0"/>
          </a:p>
        </p:txBody>
      </p:sp>
      <p:sp>
        <p:nvSpPr>
          <p:cNvPr id="29699"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en-US" altLang="en-US" sz="1200" dirty="0"/>
            </a:fld>
            <a:endParaRPr lang="en-US" altLang="en-US" sz="12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5" name="幻灯片图像占位符 1"/>
          <p:cNvSpPr>
            <a:spLocks noGrp="1" noRot="1" noChangeAspect="1" noTextEdit="1"/>
          </p:cNvSpPr>
          <p:nvPr>
            <p:ph type="sldImg"/>
          </p:nvPr>
        </p:nvSpPr>
        <p:spPr>
          <a:ln>
            <a:miter/>
          </a:ln>
        </p:spPr>
      </p:sp>
      <p:sp>
        <p:nvSpPr>
          <p:cNvPr id="31746" name="备注占位符 2"/>
          <p:cNvSpPr>
            <a:spLocks noGrp="1"/>
          </p:cNvSpPr>
          <p:nvPr>
            <p:ph type="body"/>
          </p:nvPr>
        </p:nvSpPr>
        <p:spPr/>
        <p:txBody>
          <a:bodyPr wrap="square" lIns="91440" tIns="45720" rIns="91440" bIns="45720" anchor="t" anchorCtr="0"/>
          <a:p>
            <a:pPr lvl="0" eaLnBrk="1" hangingPunct="1"/>
            <a:endParaRPr lang="zh-CN" altLang="en-US" dirty="0"/>
          </a:p>
          <a:p>
            <a:pPr lvl="0" eaLnBrk="1" hangingPunct="1"/>
            <a:endParaRPr lang="zh-CN" altLang="en-US" dirty="0"/>
          </a:p>
          <a:p>
            <a:pPr lvl="0" eaLnBrk="1" hangingPunct="1"/>
            <a:endParaRPr lang="zh-CN" altLang="en-US" dirty="0"/>
          </a:p>
        </p:txBody>
      </p:sp>
      <p:sp>
        <p:nvSpPr>
          <p:cNvPr id="3174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en-US" altLang="en-US" sz="1200" dirty="0"/>
            </a:fld>
            <a:endParaRPr lang="en-US" altLang="en-US" sz="12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3" name="幻灯片图像占位符 1"/>
          <p:cNvSpPr>
            <a:spLocks noGrp="1" noRot="1" noChangeAspect="1" noTextEdit="1"/>
          </p:cNvSpPr>
          <p:nvPr>
            <p:ph type="sldImg"/>
          </p:nvPr>
        </p:nvSpPr>
        <p:spPr>
          <a:ln>
            <a:miter/>
          </a:ln>
        </p:spPr>
      </p:sp>
      <p:sp>
        <p:nvSpPr>
          <p:cNvPr id="33794" name="备注占位符 2"/>
          <p:cNvSpPr>
            <a:spLocks noGrp="1"/>
          </p:cNvSpPr>
          <p:nvPr>
            <p:ph type="body"/>
          </p:nvPr>
        </p:nvSpPr>
        <p:spPr/>
        <p:txBody>
          <a:bodyPr wrap="square" lIns="91440" tIns="45720" rIns="91440" bIns="45720" anchor="t" anchorCtr="0"/>
          <a:p>
            <a:pPr lvl="0" eaLnBrk="1" hangingPunct="1"/>
            <a:endParaRPr lang="zh-CN" altLang="en-US" dirty="0"/>
          </a:p>
          <a:p>
            <a:pPr lvl="0" eaLnBrk="1" hangingPunct="1"/>
            <a:endParaRPr lang="zh-CN" altLang="en-US" dirty="0"/>
          </a:p>
          <a:p>
            <a:pPr lvl="0" eaLnBrk="1" hangingPunct="1"/>
            <a:endParaRPr lang="zh-CN" altLang="en-US" dirty="0"/>
          </a:p>
        </p:txBody>
      </p:sp>
      <p:sp>
        <p:nvSpPr>
          <p:cNvPr id="33795"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en-US" altLang="en-US" sz="1200" dirty="0"/>
            </a:fld>
            <a:endParaRPr lang="en-US" altLang="en-US" sz="12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1" name="幻灯片图像占位符 1"/>
          <p:cNvSpPr>
            <a:spLocks noGrp="1" noRot="1" noChangeAspect="1" noTextEdit="1"/>
          </p:cNvSpPr>
          <p:nvPr>
            <p:ph type="sldImg"/>
          </p:nvPr>
        </p:nvSpPr>
        <p:spPr>
          <a:ln>
            <a:miter/>
          </a:ln>
        </p:spPr>
      </p:sp>
      <p:sp>
        <p:nvSpPr>
          <p:cNvPr id="35842" name="备注占位符 2"/>
          <p:cNvSpPr>
            <a:spLocks noGrp="1"/>
          </p:cNvSpPr>
          <p:nvPr>
            <p:ph type="body"/>
          </p:nvPr>
        </p:nvSpPr>
        <p:spPr/>
        <p:txBody>
          <a:bodyPr wrap="square" lIns="91440" tIns="45720" rIns="91440" bIns="45720" anchor="t" anchorCtr="0"/>
          <a:p>
            <a:pPr lvl="0" eaLnBrk="1" hangingPunct="1"/>
            <a:endParaRPr lang="zh-CN" altLang="en-US" dirty="0"/>
          </a:p>
          <a:p>
            <a:pPr lvl="0" eaLnBrk="1" hangingPunct="1"/>
            <a:endParaRPr lang="zh-CN" altLang="en-US" dirty="0"/>
          </a:p>
          <a:p>
            <a:pPr lvl="0" eaLnBrk="1" hangingPunct="1"/>
            <a:endParaRPr lang="zh-CN" altLang="en-US" dirty="0"/>
          </a:p>
        </p:txBody>
      </p:sp>
      <p:sp>
        <p:nvSpPr>
          <p:cNvPr id="35843"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en-US" altLang="en-US" sz="1200" dirty="0"/>
            </a:fld>
            <a:endParaRPr lang="en-US" altLang="en-US" sz="12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幻灯片图像占位符 1"/>
          <p:cNvSpPr>
            <a:spLocks noGrp="1" noRot="1" noChangeAspect="1" noTextEdit="1"/>
          </p:cNvSpPr>
          <p:nvPr>
            <p:ph type="sldImg"/>
          </p:nvPr>
        </p:nvSpPr>
        <p:spPr>
          <a:ln>
            <a:miter/>
          </a:ln>
        </p:spPr>
      </p:sp>
      <p:sp>
        <p:nvSpPr>
          <p:cNvPr id="37890" name="备注占位符 2"/>
          <p:cNvSpPr>
            <a:spLocks noGrp="1"/>
          </p:cNvSpPr>
          <p:nvPr>
            <p:ph type="body"/>
          </p:nvPr>
        </p:nvSpPr>
        <p:spPr/>
        <p:txBody>
          <a:bodyPr wrap="square" lIns="91440" tIns="45720" rIns="91440" bIns="45720" anchor="t" anchorCtr="0"/>
          <a:p>
            <a:pPr lvl="0" eaLnBrk="1" hangingPunct="1"/>
            <a:endParaRPr lang="zh-CN" altLang="en-US" dirty="0"/>
          </a:p>
          <a:p>
            <a:pPr lvl="0" eaLnBrk="1" hangingPunct="1"/>
            <a:endParaRPr lang="zh-CN" altLang="en-US" dirty="0"/>
          </a:p>
          <a:p>
            <a:pPr lvl="0" eaLnBrk="1" hangingPunct="1"/>
            <a:endParaRPr lang="zh-CN" altLang="en-US" dirty="0"/>
          </a:p>
        </p:txBody>
      </p:sp>
      <p:sp>
        <p:nvSpPr>
          <p:cNvPr id="37891"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en-US" altLang="en-US" sz="1200" dirty="0"/>
            </a:fld>
            <a:endParaRPr lang="en-US" altLang="en-US" sz="12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7" name="幻灯片图像占位符 1"/>
          <p:cNvSpPr>
            <a:spLocks noGrp="1" noRot="1" noChangeAspect="1" noTextEdit="1"/>
          </p:cNvSpPr>
          <p:nvPr>
            <p:ph type="sldImg"/>
          </p:nvPr>
        </p:nvSpPr>
        <p:spPr>
          <a:ln>
            <a:miter/>
          </a:ln>
        </p:spPr>
      </p:sp>
      <p:sp>
        <p:nvSpPr>
          <p:cNvPr id="39938" name="备注占位符 2"/>
          <p:cNvSpPr>
            <a:spLocks noGrp="1"/>
          </p:cNvSpPr>
          <p:nvPr>
            <p:ph type="body"/>
          </p:nvPr>
        </p:nvSpPr>
        <p:spPr/>
        <p:txBody>
          <a:bodyPr wrap="square" lIns="91440" tIns="45720" rIns="91440" bIns="45720" anchor="t" anchorCtr="0"/>
          <a:p>
            <a:pPr lvl="0" eaLnBrk="1" hangingPunct="1"/>
            <a:endParaRPr lang="zh-CN" altLang="en-US" dirty="0"/>
          </a:p>
          <a:p>
            <a:pPr lvl="0" eaLnBrk="1" hangingPunct="1"/>
            <a:endParaRPr lang="zh-CN" altLang="en-US" dirty="0"/>
          </a:p>
          <a:p>
            <a:pPr lvl="0" eaLnBrk="1" hangingPunct="1"/>
            <a:endParaRPr lang="zh-CN" altLang="en-US" dirty="0"/>
          </a:p>
        </p:txBody>
      </p:sp>
      <p:sp>
        <p:nvSpPr>
          <p:cNvPr id="39939"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en-US" altLang="en-US" sz="1200" dirty="0"/>
            </a:fld>
            <a:endParaRPr lang="en-US" altLang="en-US" sz="120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1985" name="幻灯片图像占位符 1"/>
          <p:cNvSpPr>
            <a:spLocks noGrp="1" noRot="1" noChangeAspect="1" noTextEdit="1"/>
          </p:cNvSpPr>
          <p:nvPr>
            <p:ph type="sldImg"/>
          </p:nvPr>
        </p:nvSpPr>
        <p:spPr>
          <a:ln>
            <a:miter/>
          </a:ln>
        </p:spPr>
      </p:sp>
      <p:sp>
        <p:nvSpPr>
          <p:cNvPr id="41986" name="备注占位符 2"/>
          <p:cNvSpPr>
            <a:spLocks noGrp="1"/>
          </p:cNvSpPr>
          <p:nvPr>
            <p:ph type="body"/>
          </p:nvPr>
        </p:nvSpPr>
        <p:spPr/>
        <p:txBody>
          <a:bodyPr wrap="square" lIns="91440" tIns="45720" rIns="91440" bIns="45720" anchor="t" anchorCtr="0"/>
          <a:p>
            <a:pPr lvl="0" eaLnBrk="1" hangingPunct="1"/>
            <a:endParaRPr lang="zh-CN" altLang="en-US" dirty="0"/>
          </a:p>
          <a:p>
            <a:pPr lvl="0" eaLnBrk="1" hangingPunct="1"/>
            <a:endParaRPr lang="zh-CN" altLang="en-US" dirty="0"/>
          </a:p>
          <a:p>
            <a:pPr lvl="0" eaLnBrk="1" hangingPunct="1"/>
            <a:endParaRPr lang="zh-CN" altLang="en-US" dirty="0"/>
          </a:p>
        </p:txBody>
      </p:sp>
      <p:sp>
        <p:nvSpPr>
          <p:cNvPr id="4198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en-US" altLang="en-US" sz="1200" dirty="0"/>
            </a:fld>
            <a:endParaRPr lang="en-US" altLang="en-US" sz="12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5057" name="幻灯片图像占位符 1"/>
          <p:cNvSpPr>
            <a:spLocks noGrp="1" noRot="1" noChangeAspect="1" noTextEdit="1"/>
          </p:cNvSpPr>
          <p:nvPr>
            <p:ph type="sldImg"/>
          </p:nvPr>
        </p:nvSpPr>
        <p:spPr>
          <a:ln>
            <a:miter/>
          </a:ln>
        </p:spPr>
      </p:sp>
      <p:sp>
        <p:nvSpPr>
          <p:cNvPr id="45058" name="备注占位符 2"/>
          <p:cNvSpPr>
            <a:spLocks noGrp="1"/>
          </p:cNvSpPr>
          <p:nvPr>
            <p:ph type="body"/>
          </p:nvPr>
        </p:nvSpPr>
        <p:spPr/>
        <p:txBody>
          <a:bodyPr wrap="square" lIns="91440" tIns="45720" rIns="91440" bIns="45720" anchor="t" anchorCtr="0"/>
          <a:p>
            <a:pPr lvl="0" eaLnBrk="1" hangingPunct="1"/>
            <a:endParaRPr lang="zh-CN" altLang="en-US" dirty="0"/>
          </a:p>
        </p:txBody>
      </p:sp>
      <p:sp>
        <p:nvSpPr>
          <p:cNvPr id="45059"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en-US" altLang="en-US" sz="1200" dirty="0"/>
            </a:fld>
            <a:endParaRPr lang="en-US" altLang="en-US" sz="12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7105" name="幻灯片图像占位符 1"/>
          <p:cNvSpPr>
            <a:spLocks noGrp="1" noRot="1" noChangeAspect="1" noTextEdit="1"/>
          </p:cNvSpPr>
          <p:nvPr>
            <p:ph type="sldImg"/>
          </p:nvPr>
        </p:nvSpPr>
        <p:spPr>
          <a:ln>
            <a:miter/>
          </a:ln>
        </p:spPr>
      </p:sp>
      <p:sp>
        <p:nvSpPr>
          <p:cNvPr id="47106" name="备注占位符 2"/>
          <p:cNvSpPr>
            <a:spLocks noGrp="1"/>
          </p:cNvSpPr>
          <p:nvPr>
            <p:ph type="body"/>
          </p:nvPr>
        </p:nvSpPr>
        <p:spPr/>
        <p:txBody>
          <a:bodyPr wrap="square" lIns="91440" tIns="45720" rIns="91440" bIns="45720" anchor="t" anchorCtr="0"/>
          <a:p>
            <a:pPr lvl="0" eaLnBrk="1" hangingPunct="1"/>
            <a:endParaRPr lang="zh-CN" altLang="en-US" dirty="0"/>
          </a:p>
          <a:p>
            <a:pPr lvl="0" eaLnBrk="1" hangingPunct="1"/>
            <a:endParaRPr lang="zh-CN" altLang="en-US" dirty="0"/>
          </a:p>
          <a:p>
            <a:pPr lvl="0" eaLnBrk="1" hangingPunct="1"/>
            <a:endParaRPr lang="zh-CN" altLang="en-US" dirty="0"/>
          </a:p>
        </p:txBody>
      </p:sp>
      <p:sp>
        <p:nvSpPr>
          <p:cNvPr id="471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en-US" altLang="en-US" sz="1200" dirty="0">
                <a:latin typeface="Calibri" panose="020F0502020204030204" pitchFamily="34" charset="0"/>
              </a:rPr>
            </a:fld>
            <a:endParaRPr lang="en-US" altLang="en-US" sz="1200" dirty="0">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3" name="幻灯片图像占位符 1"/>
          <p:cNvSpPr>
            <a:spLocks noGrp="1" noRot="1" noChangeAspect="1" noTextEdit="1"/>
          </p:cNvSpPr>
          <p:nvPr>
            <p:ph type="sldImg"/>
          </p:nvPr>
        </p:nvSpPr>
        <p:spPr>
          <a:ln>
            <a:miter/>
          </a:ln>
        </p:spPr>
      </p:sp>
      <p:sp>
        <p:nvSpPr>
          <p:cNvPr id="49154" name="备注占位符 2"/>
          <p:cNvSpPr>
            <a:spLocks noGrp="1"/>
          </p:cNvSpPr>
          <p:nvPr>
            <p:ph type="body"/>
          </p:nvPr>
        </p:nvSpPr>
        <p:spPr/>
        <p:txBody>
          <a:bodyPr wrap="square" lIns="91440" tIns="45720" rIns="91440" bIns="45720" anchor="t" anchorCtr="0"/>
          <a:p>
            <a:pPr lvl="0" eaLnBrk="1" hangingPunct="1"/>
            <a:endParaRPr lang="zh-CN" altLang="en-US" dirty="0"/>
          </a:p>
          <a:p>
            <a:pPr lvl="0" eaLnBrk="1" hangingPunct="1"/>
            <a:endParaRPr lang="zh-CN" altLang="en-US" dirty="0"/>
          </a:p>
          <a:p>
            <a:pPr lvl="0" eaLnBrk="1" hangingPunct="1"/>
            <a:endParaRPr lang="zh-CN" altLang="en-US" dirty="0"/>
          </a:p>
        </p:txBody>
      </p:sp>
      <p:sp>
        <p:nvSpPr>
          <p:cNvPr id="49155"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en-US" altLang="en-US" sz="1200" dirty="0">
                <a:latin typeface="Calibri" panose="020F0502020204030204" pitchFamily="34" charset="0"/>
              </a:rPr>
            </a:fld>
            <a:endParaRPr lang="en-US" altLang="en-US" sz="1200" dirty="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5" name="幻灯片图像占位符 1"/>
          <p:cNvSpPr>
            <a:spLocks noGrp="1" noRot="1" noChangeAspect="1" noTextEdit="1"/>
          </p:cNvSpPr>
          <p:nvPr>
            <p:ph type="sldImg"/>
          </p:nvPr>
        </p:nvSpPr>
        <p:spPr>
          <a:ln>
            <a:miter/>
          </a:ln>
        </p:spPr>
      </p:sp>
      <p:sp>
        <p:nvSpPr>
          <p:cNvPr id="11266" name="备注占位符 2"/>
          <p:cNvSpPr>
            <a:spLocks noGrp="1"/>
          </p:cNvSpPr>
          <p:nvPr>
            <p:ph type="body"/>
          </p:nvPr>
        </p:nvSpPr>
        <p:spPr/>
        <p:txBody>
          <a:bodyPr wrap="square" lIns="91440" tIns="45720" rIns="91440" bIns="45720" anchor="t" anchorCtr="0"/>
          <a:p>
            <a:pPr lvl="0" eaLnBrk="1" hangingPunct="1"/>
            <a:endParaRPr lang="zh-CN" altLang="en-US" dirty="0"/>
          </a:p>
        </p:txBody>
      </p:sp>
      <p:sp>
        <p:nvSpPr>
          <p:cNvPr id="1126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en-US" altLang="en-US" sz="1200" dirty="0"/>
            </a:fld>
            <a:endParaRPr lang="en-US" altLang="en-US" sz="12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1" name="幻灯片图像占位符 1"/>
          <p:cNvSpPr>
            <a:spLocks noGrp="1" noRot="1" noChangeAspect="1" noTextEdit="1"/>
          </p:cNvSpPr>
          <p:nvPr>
            <p:ph type="sldImg"/>
          </p:nvPr>
        </p:nvSpPr>
        <p:spPr>
          <a:ln>
            <a:miter/>
          </a:ln>
        </p:spPr>
      </p:sp>
      <p:sp>
        <p:nvSpPr>
          <p:cNvPr id="51202" name="备注占位符 2"/>
          <p:cNvSpPr>
            <a:spLocks noGrp="1"/>
          </p:cNvSpPr>
          <p:nvPr>
            <p:ph type="body"/>
          </p:nvPr>
        </p:nvSpPr>
        <p:spPr/>
        <p:txBody>
          <a:bodyPr wrap="square" lIns="91440" tIns="45720" rIns="91440" bIns="45720" anchor="t" anchorCtr="0"/>
          <a:p>
            <a:pPr lvl="0" eaLnBrk="1" hangingPunct="1"/>
            <a:endParaRPr lang="zh-CN" altLang="en-US" dirty="0"/>
          </a:p>
          <a:p>
            <a:pPr lvl="0" eaLnBrk="1" hangingPunct="1"/>
            <a:endParaRPr lang="zh-CN" altLang="en-US" dirty="0"/>
          </a:p>
          <a:p>
            <a:pPr lvl="0" eaLnBrk="1" hangingPunct="1"/>
            <a:endParaRPr lang="zh-CN" altLang="en-US" dirty="0"/>
          </a:p>
        </p:txBody>
      </p:sp>
      <p:sp>
        <p:nvSpPr>
          <p:cNvPr id="51203"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en-US" altLang="en-US" sz="1200" dirty="0"/>
            </a:fld>
            <a:endParaRPr lang="en-US" altLang="en-US"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3" name="幻灯片图像占位符 1"/>
          <p:cNvSpPr>
            <a:spLocks noGrp="1" noRot="1" noChangeAspect="1" noTextEdit="1"/>
          </p:cNvSpPr>
          <p:nvPr>
            <p:ph type="sldImg"/>
          </p:nvPr>
        </p:nvSpPr>
        <p:spPr>
          <a:ln>
            <a:miter/>
          </a:ln>
        </p:spPr>
      </p:sp>
      <p:sp>
        <p:nvSpPr>
          <p:cNvPr id="13314" name="备注占位符 2"/>
          <p:cNvSpPr>
            <a:spLocks noGrp="1"/>
          </p:cNvSpPr>
          <p:nvPr>
            <p:ph type="body"/>
          </p:nvPr>
        </p:nvSpPr>
        <p:spPr/>
        <p:txBody>
          <a:bodyPr wrap="square" lIns="91440" tIns="45720" rIns="91440" bIns="45720" anchor="t" anchorCtr="0"/>
          <a:p>
            <a:pPr lvl="0" eaLnBrk="1" hangingPunct="1"/>
            <a:endParaRPr lang="zh-CN" altLang="en-US" dirty="0"/>
          </a:p>
        </p:txBody>
      </p:sp>
      <p:sp>
        <p:nvSpPr>
          <p:cNvPr id="13315"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en-US" altLang="en-US" sz="1200" dirty="0">
                <a:latin typeface="Calibri" panose="020F0502020204030204" pitchFamily="34" charset="0"/>
              </a:rPr>
            </a:fld>
            <a:endParaRPr lang="en-US" altLang="en-US" sz="1200" dirty="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7409" name="幻灯片图像占位符 1"/>
          <p:cNvSpPr>
            <a:spLocks noGrp="1" noRot="1" noChangeAspect="1" noTextEdit="1"/>
          </p:cNvSpPr>
          <p:nvPr>
            <p:ph type="sldImg"/>
          </p:nvPr>
        </p:nvSpPr>
        <p:spPr>
          <a:ln>
            <a:miter/>
          </a:ln>
        </p:spPr>
      </p:sp>
      <p:sp>
        <p:nvSpPr>
          <p:cNvPr id="17410" name="备注占位符 2"/>
          <p:cNvSpPr>
            <a:spLocks noGrp="1"/>
          </p:cNvSpPr>
          <p:nvPr>
            <p:ph type="body"/>
          </p:nvPr>
        </p:nvSpPr>
        <p:spPr/>
        <p:txBody>
          <a:bodyPr wrap="square" lIns="91440" tIns="45720" rIns="91440" bIns="45720" anchor="t" anchorCtr="0"/>
          <a:p>
            <a:pPr lvl="0" eaLnBrk="1" hangingPunct="1"/>
            <a:endParaRPr lang="zh-CN" altLang="en-US" dirty="0"/>
          </a:p>
        </p:txBody>
      </p:sp>
      <p:sp>
        <p:nvSpPr>
          <p:cNvPr id="17411"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en-US" altLang="en-US" sz="1200" dirty="0"/>
            </a:fld>
            <a:endParaRPr lang="en-US" altLang="en-US" sz="12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7" name="幻灯片图像占位符 1"/>
          <p:cNvSpPr>
            <a:spLocks noGrp="1" noRot="1" noChangeAspect="1" noTextEdit="1"/>
          </p:cNvSpPr>
          <p:nvPr>
            <p:ph type="sldImg"/>
          </p:nvPr>
        </p:nvSpPr>
        <p:spPr>
          <a:ln>
            <a:miter/>
          </a:ln>
        </p:spPr>
      </p:sp>
      <p:sp>
        <p:nvSpPr>
          <p:cNvPr id="19458" name="备注占位符 2"/>
          <p:cNvSpPr>
            <a:spLocks noGrp="1"/>
          </p:cNvSpPr>
          <p:nvPr>
            <p:ph type="body"/>
          </p:nvPr>
        </p:nvSpPr>
        <p:spPr/>
        <p:txBody>
          <a:bodyPr wrap="square" lIns="91440" tIns="45720" rIns="91440" bIns="45720" anchor="t" anchorCtr="0"/>
          <a:p>
            <a:pPr lvl="0" eaLnBrk="1" hangingPunct="1"/>
            <a:endParaRPr lang="zh-CN" altLang="en-US" dirty="0"/>
          </a:p>
          <a:p>
            <a:pPr lvl="0" eaLnBrk="1" hangingPunct="1"/>
            <a:endParaRPr lang="zh-CN" altLang="en-US" dirty="0"/>
          </a:p>
          <a:p>
            <a:pPr lvl="0" eaLnBrk="1" hangingPunct="1"/>
            <a:endParaRPr lang="zh-CN" altLang="en-US" dirty="0"/>
          </a:p>
        </p:txBody>
      </p:sp>
      <p:sp>
        <p:nvSpPr>
          <p:cNvPr id="19459"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en-US" altLang="en-US" sz="1200" dirty="0"/>
            </a:fld>
            <a:endParaRPr lang="en-US" altLang="en-US" sz="12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miter/>
          </a:ln>
        </p:spPr>
      </p:sp>
      <p:sp>
        <p:nvSpPr>
          <p:cNvPr id="21506" name="备注占位符 2"/>
          <p:cNvSpPr>
            <a:spLocks noGrp="1"/>
          </p:cNvSpPr>
          <p:nvPr>
            <p:ph type="body"/>
          </p:nvPr>
        </p:nvSpPr>
        <p:spPr/>
        <p:txBody>
          <a:bodyPr wrap="square" lIns="91440" tIns="45720" rIns="91440" bIns="45720" anchor="t" anchorCtr="0"/>
          <a:p>
            <a:pPr lvl="0" eaLnBrk="1" hangingPunct="1"/>
            <a:endParaRPr lang="zh-CN" altLang="en-US" dirty="0"/>
          </a:p>
          <a:p>
            <a:pPr lvl="0" eaLnBrk="1" hangingPunct="1"/>
            <a:endParaRPr lang="zh-CN" altLang="en-US" dirty="0"/>
          </a:p>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en-US" altLang="en-US" sz="1200" dirty="0"/>
            </a:fld>
            <a:endParaRPr lang="en-US" altLang="en-US" sz="12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3" name="幻灯片图像占位符 1"/>
          <p:cNvSpPr>
            <a:spLocks noGrp="1" noRot="1" noChangeAspect="1" noTextEdit="1"/>
          </p:cNvSpPr>
          <p:nvPr>
            <p:ph type="sldImg"/>
          </p:nvPr>
        </p:nvSpPr>
        <p:spPr>
          <a:ln>
            <a:miter/>
          </a:ln>
        </p:spPr>
      </p:sp>
      <p:sp>
        <p:nvSpPr>
          <p:cNvPr id="23554" name="备注占位符 2"/>
          <p:cNvSpPr>
            <a:spLocks noGrp="1"/>
          </p:cNvSpPr>
          <p:nvPr>
            <p:ph type="body"/>
          </p:nvPr>
        </p:nvSpPr>
        <p:spPr/>
        <p:txBody>
          <a:bodyPr wrap="square" lIns="91440" tIns="45720" rIns="91440" bIns="45720" anchor="t" anchorCtr="0"/>
          <a:p>
            <a:pPr lvl="0" eaLnBrk="1" hangingPunct="1"/>
            <a:endParaRPr lang="zh-CN" altLang="en-US" dirty="0"/>
          </a:p>
        </p:txBody>
      </p:sp>
      <p:sp>
        <p:nvSpPr>
          <p:cNvPr id="23555"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en-US" altLang="en-US" sz="1200" dirty="0"/>
            </a:fld>
            <a:endParaRPr lang="en-US" altLang="en-US" sz="12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1" name="幻灯片图像占位符 1"/>
          <p:cNvSpPr>
            <a:spLocks noGrp="1" noRot="1" noChangeAspect="1" noTextEdit="1"/>
          </p:cNvSpPr>
          <p:nvPr>
            <p:ph type="sldImg"/>
          </p:nvPr>
        </p:nvSpPr>
        <p:spPr>
          <a:ln>
            <a:miter/>
          </a:ln>
        </p:spPr>
      </p:sp>
      <p:sp>
        <p:nvSpPr>
          <p:cNvPr id="25602" name="备注占位符 2"/>
          <p:cNvSpPr>
            <a:spLocks noGrp="1"/>
          </p:cNvSpPr>
          <p:nvPr>
            <p:ph type="body"/>
          </p:nvPr>
        </p:nvSpPr>
        <p:spPr/>
        <p:txBody>
          <a:bodyPr wrap="square" lIns="91440" tIns="45720" rIns="91440" bIns="45720" anchor="t" anchorCtr="0"/>
          <a:p>
            <a:pPr lvl="0" eaLnBrk="1" hangingPunct="1"/>
            <a:endParaRPr lang="zh-CN" altLang="en-US" dirty="0"/>
          </a:p>
          <a:p>
            <a:pPr lvl="0" eaLnBrk="1" hangingPunct="1"/>
            <a:endParaRPr lang="zh-CN" altLang="en-US" dirty="0"/>
          </a:p>
          <a:p>
            <a:pPr lvl="0" eaLnBrk="1" hangingPunct="1"/>
            <a:endParaRPr lang="zh-CN" altLang="en-US" dirty="0"/>
          </a:p>
        </p:txBody>
      </p:sp>
      <p:sp>
        <p:nvSpPr>
          <p:cNvPr id="25603"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en-US" altLang="en-US" sz="1200" dirty="0"/>
            </a:fld>
            <a:endParaRPr lang="en-US" altLang="en-US" sz="12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7649" name="幻灯片图像占位符 1"/>
          <p:cNvSpPr>
            <a:spLocks noGrp="1" noRot="1" noChangeAspect="1" noTextEdit="1"/>
          </p:cNvSpPr>
          <p:nvPr>
            <p:ph type="sldImg"/>
          </p:nvPr>
        </p:nvSpPr>
        <p:spPr>
          <a:ln>
            <a:miter/>
          </a:ln>
        </p:spPr>
      </p:sp>
      <p:sp>
        <p:nvSpPr>
          <p:cNvPr id="27650" name="备注占位符 2"/>
          <p:cNvSpPr>
            <a:spLocks noGrp="1"/>
          </p:cNvSpPr>
          <p:nvPr>
            <p:ph type="body"/>
          </p:nvPr>
        </p:nvSpPr>
        <p:spPr/>
        <p:txBody>
          <a:bodyPr wrap="square" lIns="91440" tIns="45720" rIns="91440" bIns="45720" anchor="t" anchorCtr="0"/>
          <a:p>
            <a:pPr lvl="0" eaLnBrk="1" hangingPunct="1"/>
            <a:endParaRPr lang="zh-CN" altLang="en-US" dirty="0"/>
          </a:p>
          <a:p>
            <a:pPr lvl="0" eaLnBrk="1" hangingPunct="1"/>
            <a:endParaRPr lang="zh-CN" altLang="en-US" dirty="0"/>
          </a:p>
          <a:p>
            <a:pPr lvl="0" eaLnBrk="1" hangingPunct="1"/>
            <a:endParaRPr lang="zh-CN" altLang="en-US" dirty="0"/>
          </a:p>
        </p:txBody>
      </p:sp>
      <p:sp>
        <p:nvSpPr>
          <p:cNvPr id="27651"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en-US" altLang="en-US" sz="1200" dirty="0"/>
            </a:fld>
            <a:endParaRPr lang="en-US" altLang="en-US"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49043D39-524B-4FF1-8EC8-3CA4950B8230}"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49043D39-524B-4FF1-8EC8-3CA4950B8230}"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57200" y="205979"/>
            <a:ext cx="6019800" cy="4388644"/>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49043D39-524B-4FF1-8EC8-3CA4950B8230}"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bg>
      <p:bgPr>
        <a:solidFill>
          <a:schemeClr val="bg1"/>
        </a:solidFill>
        <a:effectLst/>
      </p:bgPr>
    </p:bg>
    <p:spTree>
      <p:nvGrpSpPr>
        <p:cNvPr id="1" name=""/>
        <p:cNvGrpSpPr/>
        <p:nvPr/>
      </p:nvGrpSpPr>
      <p:grpSpPr>
        <a:xfrm>
          <a:off x="0" y="0"/>
          <a:ext cx="0" cy="0"/>
          <a:chOff x="0" y="0"/>
          <a:chExt cx="0" cy="0"/>
        </a:xfrm>
      </p:grpSpPr>
      <p:sp>
        <p:nvSpPr>
          <p:cNvPr id="8" name="矩形 7"/>
          <p:cNvSpPr/>
          <p:nvPr/>
        </p:nvSpPr>
        <p:spPr>
          <a:xfrm>
            <a:off x="360363" y="195263"/>
            <a:ext cx="360363" cy="360363"/>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 name="矩形 8"/>
          <p:cNvSpPr/>
          <p:nvPr/>
        </p:nvSpPr>
        <p:spPr>
          <a:xfrm>
            <a:off x="534988" y="342900"/>
            <a:ext cx="290513" cy="290513"/>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gradFill>
                <a:gsLst>
                  <a:gs pos="0">
                    <a:srgbClr val="66CCFF"/>
                  </a:gs>
                  <a:gs pos="52000">
                    <a:schemeClr val="bg1"/>
                  </a:gs>
                  <a:gs pos="100000">
                    <a:srgbClr val="0070C0"/>
                  </a:gs>
                </a:gsLst>
                <a:lin ang="0" scaled="1"/>
              </a:gradFill>
              <a:effectLst/>
              <a:uLnTx/>
              <a:uFillTx/>
              <a:latin typeface="+mn-lt"/>
              <a:ea typeface="+mn-ea"/>
              <a:cs typeface="+mn-cs"/>
            </a:endParaRPr>
          </a:p>
        </p:txBody>
      </p:sp>
      <p:cxnSp>
        <p:nvCxnSpPr>
          <p:cNvPr id="10" name="直接连接符 9"/>
          <p:cNvCxnSpPr/>
          <p:nvPr/>
        </p:nvCxnSpPr>
        <p:spPr>
          <a:xfrm>
            <a:off x="896938" y="608013"/>
            <a:ext cx="8355013"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nvPr>
        </p:nvSpPr>
        <p:spPr>
          <a:xfrm>
            <a:off x="889248" y="195486"/>
            <a:ext cx="3250704" cy="395637"/>
          </a:xfrm>
        </p:spPr>
        <p:txBody>
          <a:bodyPr>
            <a:normAutofit/>
          </a:bodyPr>
          <a:lstStyle>
            <a:lvl1pPr algn="l">
              <a:defRPr sz="2000"/>
            </a:lvl1pPr>
          </a:lstStyle>
          <a:p>
            <a:pPr fontAlgn="base"/>
            <a:r>
              <a:rPr lang="zh-CN" altLang="en-US" strike="noStrike" noProof="1"/>
              <a:t>单击此处编辑母版标题样式</a:t>
            </a:r>
            <a:endParaRPr lang="zh-CN" altLang="en-US" strike="noStrike" noProof="1"/>
          </a:p>
        </p:txBody>
      </p:sp>
      <p:sp>
        <p:nvSpPr>
          <p:cNvPr id="11" name="日期占位符 2"/>
          <p:cNvSpPr>
            <a:spLocks noGrp="1"/>
          </p:cNvSpPr>
          <p:nvPr>
            <p:ph type="dt" sz="half" idx="2"/>
          </p:nvPr>
        </p:nvSpPr>
        <p:spPr>
          <a:xfrm>
            <a:off x="457200" y="4767263"/>
            <a:ext cx="2133600" cy="274638"/>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03A681D7-9647-4C49-A9ED-B77720FBDBC1}"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12" name="页脚占位符 3"/>
          <p:cNvSpPr>
            <a:spLocks noGrp="1"/>
          </p:cNvSpPr>
          <p:nvPr>
            <p:ph type="ftr" sz="quarter" idx="3"/>
          </p:nvPr>
        </p:nvSpPr>
        <p:spPr>
          <a:xfrm>
            <a:off x="3124200" y="4767263"/>
            <a:ext cx="2895600" cy="274638"/>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13" name="灯片编号占位符 4"/>
          <p:cNvSpPr>
            <a:spLocks noGrp="1"/>
          </p:cNvSpPr>
          <p:nvPr>
            <p:ph type="sldNum" sz="quarter" idx="4"/>
          </p:nvPr>
        </p:nvSpPr>
        <p:spPr>
          <a:xfrm>
            <a:off x="6553200" y="4767263"/>
            <a:ext cx="2133600" cy="274638"/>
          </a:xfrm>
          <a:prstGeom prst="rect">
            <a:avLst/>
          </a:prstGeom>
        </p:spPr>
        <p:txBody>
          <a:bodyPr vert="horz" wrap="square" lIns="91440" tIns="45720" rIns="91440" bIns="45720" numCol="1" anchor="ctr" anchorCtr="0" compatLnSpc="1"/>
          <a:p>
            <a:pPr algn="r"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300" fill="hold"/>
                                        <p:tgtEl>
                                          <p:spTgt spid="8"/>
                                        </p:tgtEl>
                                        <p:attrNameLst>
                                          <p:attrName>ppt_w</p:attrName>
                                        </p:attrNameLst>
                                      </p:cBhvr>
                                      <p:tavLst>
                                        <p:tav tm="0">
                                          <p:val>
                                            <p:fltVal val="0.000000"/>
                                          </p:val>
                                        </p:tav>
                                        <p:tav tm="100000">
                                          <p:val>
                                            <p:strVal val="#ppt_w"/>
                                          </p:val>
                                        </p:tav>
                                      </p:tavLst>
                                    </p:anim>
                                    <p:anim calcmode="lin" valueType="num">
                                      <p:cBhvr>
                                        <p:cTn id="8" dur="300" fill="hold"/>
                                        <p:tgtEl>
                                          <p:spTgt spid="8"/>
                                        </p:tgtEl>
                                        <p:attrNameLst>
                                          <p:attrName>ppt_h</p:attrName>
                                        </p:attrNameLst>
                                      </p:cBhvr>
                                      <p:tavLst>
                                        <p:tav tm="0">
                                          <p:val>
                                            <p:fltVal val="0.000000"/>
                                          </p:val>
                                        </p:tav>
                                        <p:tav tm="100000">
                                          <p:val>
                                            <p:strVal val="#ppt_h"/>
                                          </p:val>
                                        </p:tav>
                                      </p:tavLst>
                                    </p:anim>
                                    <p:anim calcmode="lin" valueType="num">
                                      <p:cBhvr>
                                        <p:cTn id="9" dur="300" fill="hold"/>
                                        <p:tgtEl>
                                          <p:spTgt spid="8"/>
                                        </p:tgtEl>
                                        <p:attrNameLst>
                                          <p:attrName>style.rotation</p:attrName>
                                        </p:attrNameLst>
                                      </p:cBhvr>
                                      <p:tavLst>
                                        <p:tav tm="0">
                                          <p:val>
                                            <p:fltVal val="90.000000"/>
                                          </p:val>
                                        </p:tav>
                                        <p:tav tm="100000">
                                          <p:val>
                                            <p:fltVal val="0.000000"/>
                                          </p:val>
                                        </p:tav>
                                      </p:tavLst>
                                    </p:anim>
                                    <p:animEffect transition="in" filter="fade">
                                      <p:cBhvr>
                                        <p:cTn id="10" dur="300"/>
                                        <p:tgtEl>
                                          <p:spTgt spid="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300" fill="hold"/>
                                        <p:tgtEl>
                                          <p:spTgt spid="9"/>
                                        </p:tgtEl>
                                        <p:attrNameLst>
                                          <p:attrName>ppt_w</p:attrName>
                                        </p:attrNameLst>
                                      </p:cBhvr>
                                      <p:tavLst>
                                        <p:tav tm="0">
                                          <p:val>
                                            <p:fltVal val="0.000000"/>
                                          </p:val>
                                        </p:tav>
                                        <p:tav tm="100000">
                                          <p:val>
                                            <p:strVal val="#ppt_w"/>
                                          </p:val>
                                        </p:tav>
                                      </p:tavLst>
                                    </p:anim>
                                    <p:anim calcmode="lin" valueType="num">
                                      <p:cBhvr>
                                        <p:cTn id="14" dur="300" fill="hold"/>
                                        <p:tgtEl>
                                          <p:spTgt spid="9"/>
                                        </p:tgtEl>
                                        <p:attrNameLst>
                                          <p:attrName>ppt_h</p:attrName>
                                        </p:attrNameLst>
                                      </p:cBhvr>
                                      <p:tavLst>
                                        <p:tav tm="0">
                                          <p:val>
                                            <p:fltVal val="0.000000"/>
                                          </p:val>
                                        </p:tav>
                                        <p:tav tm="100000">
                                          <p:val>
                                            <p:strVal val="#ppt_h"/>
                                          </p:val>
                                        </p:tav>
                                      </p:tavLst>
                                    </p:anim>
                                    <p:anim calcmode="lin" valueType="num">
                                      <p:cBhvr>
                                        <p:cTn id="15" dur="300" fill="hold"/>
                                        <p:tgtEl>
                                          <p:spTgt spid="9"/>
                                        </p:tgtEl>
                                        <p:attrNameLst>
                                          <p:attrName>style.rotation</p:attrName>
                                        </p:attrNameLst>
                                      </p:cBhvr>
                                      <p:tavLst>
                                        <p:tav tm="0">
                                          <p:val>
                                            <p:fltVal val="90.000000"/>
                                          </p:val>
                                        </p:tav>
                                        <p:tav tm="100000">
                                          <p:val>
                                            <p:fltVal val="0.000000"/>
                                          </p:val>
                                        </p:tav>
                                      </p:tavLst>
                                    </p:anim>
                                    <p:animEffect transition="in" filter="fade">
                                      <p:cBhvr>
                                        <p:cTn id="16" dur="300"/>
                                        <p:tgtEl>
                                          <p:spTgt spid="9"/>
                                        </p:tgtEl>
                                      </p:cBhvr>
                                    </p:animEffect>
                                  </p:childTnLst>
                                </p:cTn>
                              </p:par>
                              <p:par>
                                <p:cTn id="17" presetID="22" presetClass="entr" presetSubtype="8"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6C83121B-D89F-4A25-915B-74698B7BA51C}"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6C83121B-D89F-4A25-915B-74698B7BA51C}"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6C83121B-D89F-4A25-915B-74698B7BA51C}"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6C83121B-D89F-4A25-915B-74698B7BA51C}"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6C83121B-D89F-4A25-915B-74698B7BA51C}"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6C83121B-D89F-4A25-915B-74698B7BA51C}"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6C83121B-D89F-4A25-915B-74698B7BA51C}"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49043D39-524B-4FF1-8EC8-3CA4950B8230}"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6C83121B-D89F-4A25-915B-74698B7BA51C}"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1792288" y="459581"/>
            <a:ext cx="5486400" cy="30861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r>
              <a:rPr kumimoji="0" lang="zh-CN" altLang="en-US" sz="3200" b="0" i="0" u="none" strike="noStrike" kern="1200" cap="none" spc="0" normalizeH="0" baseline="0" noProof="1">
                <a:ln>
                  <a:noFill/>
                </a:ln>
                <a:solidFill>
                  <a:schemeClr val="tx1"/>
                </a:solidFill>
                <a:effectLst/>
                <a:uLnTx/>
                <a:uFillTx/>
                <a:latin typeface="+mn-lt"/>
                <a:ea typeface="+mn-ea"/>
                <a:cs typeface="+mn-cs"/>
              </a:rPr>
              <a:t>单击图标添加图片</a:t>
            </a:r>
            <a:endParaRPr kumimoji="0" lang="zh-CN" altLang="en-US" sz="3200" b="0" i="0" u="none" strike="noStrike" kern="1200" cap="none" spc="0" normalizeH="0" baseline="0" noProof="1">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6C83121B-D89F-4A25-915B-74698B7BA51C}"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6C83121B-D89F-4A25-915B-74698B7BA51C}"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57200" y="205979"/>
            <a:ext cx="6019800" cy="4388644"/>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6C83121B-D89F-4A25-915B-74698B7BA51C}"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6C83121B-D89F-4A25-915B-74698B7BA51C}"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标题和内容">
    <p:bg>
      <p:bgPr>
        <a:solidFill>
          <a:schemeClr val="bg1"/>
        </a:solidFill>
        <a:effectLst/>
      </p:bgPr>
    </p:bg>
    <p:spTree>
      <p:nvGrpSpPr>
        <p:cNvPr id="1" name=""/>
        <p:cNvGrpSpPr/>
        <p:nvPr/>
      </p:nvGrpSpPr>
      <p:grpSpPr>
        <a:xfrm>
          <a:off x="0" y="0"/>
          <a:ext cx="0" cy="0"/>
          <a:chOff x="0" y="0"/>
          <a:chExt cx="0" cy="0"/>
        </a:xfrm>
      </p:grpSpPr>
      <p:sp>
        <p:nvSpPr>
          <p:cNvPr id="8" name="矩形 7"/>
          <p:cNvSpPr/>
          <p:nvPr/>
        </p:nvSpPr>
        <p:spPr>
          <a:xfrm>
            <a:off x="360363" y="195263"/>
            <a:ext cx="360363" cy="360363"/>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 name="矩形 8"/>
          <p:cNvSpPr/>
          <p:nvPr/>
        </p:nvSpPr>
        <p:spPr>
          <a:xfrm>
            <a:off x="534988" y="342900"/>
            <a:ext cx="290513" cy="290513"/>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gradFill>
                <a:gsLst>
                  <a:gs pos="0">
                    <a:srgbClr val="66CCFF"/>
                  </a:gs>
                  <a:gs pos="52000">
                    <a:schemeClr val="bg1"/>
                  </a:gs>
                  <a:gs pos="100000">
                    <a:srgbClr val="0070C0"/>
                  </a:gs>
                </a:gsLst>
                <a:lin ang="0" scaled="1"/>
              </a:gradFill>
              <a:effectLst/>
              <a:uLnTx/>
              <a:uFillTx/>
              <a:latin typeface="+mn-lt"/>
              <a:ea typeface="+mn-ea"/>
              <a:cs typeface="+mn-cs"/>
            </a:endParaRPr>
          </a:p>
        </p:txBody>
      </p:sp>
      <p:cxnSp>
        <p:nvCxnSpPr>
          <p:cNvPr id="10" name="直接连接符 9"/>
          <p:cNvCxnSpPr/>
          <p:nvPr/>
        </p:nvCxnSpPr>
        <p:spPr>
          <a:xfrm>
            <a:off x="896938" y="608013"/>
            <a:ext cx="8355013"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nvPr>
        </p:nvSpPr>
        <p:spPr>
          <a:xfrm>
            <a:off x="889248" y="195486"/>
            <a:ext cx="3250704" cy="395637"/>
          </a:xfrm>
        </p:spPr>
        <p:txBody>
          <a:bodyPr>
            <a:normAutofit/>
          </a:bodyPr>
          <a:lstStyle>
            <a:lvl1pPr algn="l">
              <a:defRPr sz="2000"/>
            </a:lvl1pPr>
          </a:lstStyle>
          <a:p>
            <a:pPr fontAlgn="base"/>
            <a:r>
              <a:rPr lang="zh-CN" altLang="en-US" strike="noStrike" noProof="1"/>
              <a:t>单击此处编辑母版标题样式</a:t>
            </a:r>
            <a:endParaRPr lang="zh-CN" altLang="en-US" strike="noStrike" noProof="1"/>
          </a:p>
        </p:txBody>
      </p:sp>
      <p:sp>
        <p:nvSpPr>
          <p:cNvPr id="11" name="日期占位符 2"/>
          <p:cNvSpPr>
            <a:spLocks noGrp="1"/>
          </p:cNvSpPr>
          <p:nvPr>
            <p:ph type="dt" sz="half" idx="2"/>
          </p:nvPr>
        </p:nvSpPr>
        <p:spPr>
          <a:xfrm>
            <a:off x="457200" y="4767263"/>
            <a:ext cx="2133600" cy="274638"/>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1660FAE0-72C7-4B3B-BC83-80DEEC3E085A}"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12" name="页脚占位符 3"/>
          <p:cNvSpPr>
            <a:spLocks noGrp="1"/>
          </p:cNvSpPr>
          <p:nvPr>
            <p:ph type="ftr" sz="quarter" idx="3"/>
          </p:nvPr>
        </p:nvSpPr>
        <p:spPr>
          <a:xfrm>
            <a:off x="3124200" y="4767263"/>
            <a:ext cx="2895600" cy="274638"/>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13" name="灯片编号占位符 4"/>
          <p:cNvSpPr>
            <a:spLocks noGrp="1"/>
          </p:cNvSpPr>
          <p:nvPr>
            <p:ph type="sldNum" sz="quarter" idx="4"/>
          </p:nvPr>
        </p:nvSpPr>
        <p:spPr>
          <a:xfrm>
            <a:off x="6553200" y="4767263"/>
            <a:ext cx="2133600" cy="274638"/>
          </a:xfrm>
          <a:prstGeom prst="rect">
            <a:avLst/>
          </a:prstGeom>
        </p:spPr>
        <p:txBody>
          <a:bodyPr vert="horz" wrap="square" lIns="91440" tIns="45720" rIns="91440" bIns="45720" numCol="1" anchor="ctr" anchorCtr="0" compatLnSpc="1"/>
          <a:p>
            <a:pPr algn="r"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300" fill="hold"/>
                                        <p:tgtEl>
                                          <p:spTgt spid="8"/>
                                        </p:tgtEl>
                                        <p:attrNameLst>
                                          <p:attrName>ppt_w</p:attrName>
                                        </p:attrNameLst>
                                      </p:cBhvr>
                                      <p:tavLst>
                                        <p:tav tm="0">
                                          <p:val>
                                            <p:fltVal val="0.000000"/>
                                          </p:val>
                                        </p:tav>
                                        <p:tav tm="100000">
                                          <p:val>
                                            <p:strVal val="#ppt_w"/>
                                          </p:val>
                                        </p:tav>
                                      </p:tavLst>
                                    </p:anim>
                                    <p:anim calcmode="lin" valueType="num">
                                      <p:cBhvr>
                                        <p:cTn id="8" dur="300" fill="hold"/>
                                        <p:tgtEl>
                                          <p:spTgt spid="8"/>
                                        </p:tgtEl>
                                        <p:attrNameLst>
                                          <p:attrName>ppt_h</p:attrName>
                                        </p:attrNameLst>
                                      </p:cBhvr>
                                      <p:tavLst>
                                        <p:tav tm="0">
                                          <p:val>
                                            <p:fltVal val="0.000000"/>
                                          </p:val>
                                        </p:tav>
                                        <p:tav tm="100000">
                                          <p:val>
                                            <p:strVal val="#ppt_h"/>
                                          </p:val>
                                        </p:tav>
                                      </p:tavLst>
                                    </p:anim>
                                    <p:anim calcmode="lin" valueType="num">
                                      <p:cBhvr>
                                        <p:cTn id="9" dur="300" fill="hold"/>
                                        <p:tgtEl>
                                          <p:spTgt spid="8"/>
                                        </p:tgtEl>
                                        <p:attrNameLst>
                                          <p:attrName>style.rotation</p:attrName>
                                        </p:attrNameLst>
                                      </p:cBhvr>
                                      <p:tavLst>
                                        <p:tav tm="0">
                                          <p:val>
                                            <p:fltVal val="90.000000"/>
                                          </p:val>
                                        </p:tav>
                                        <p:tav tm="100000">
                                          <p:val>
                                            <p:fltVal val="0.000000"/>
                                          </p:val>
                                        </p:tav>
                                      </p:tavLst>
                                    </p:anim>
                                    <p:animEffect transition="in" filter="fade">
                                      <p:cBhvr>
                                        <p:cTn id="10" dur="300"/>
                                        <p:tgtEl>
                                          <p:spTgt spid="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300" fill="hold"/>
                                        <p:tgtEl>
                                          <p:spTgt spid="9"/>
                                        </p:tgtEl>
                                        <p:attrNameLst>
                                          <p:attrName>ppt_w</p:attrName>
                                        </p:attrNameLst>
                                      </p:cBhvr>
                                      <p:tavLst>
                                        <p:tav tm="0">
                                          <p:val>
                                            <p:fltVal val="0.000000"/>
                                          </p:val>
                                        </p:tav>
                                        <p:tav tm="100000">
                                          <p:val>
                                            <p:strVal val="#ppt_w"/>
                                          </p:val>
                                        </p:tav>
                                      </p:tavLst>
                                    </p:anim>
                                    <p:anim calcmode="lin" valueType="num">
                                      <p:cBhvr>
                                        <p:cTn id="14" dur="300" fill="hold"/>
                                        <p:tgtEl>
                                          <p:spTgt spid="9"/>
                                        </p:tgtEl>
                                        <p:attrNameLst>
                                          <p:attrName>ppt_h</p:attrName>
                                        </p:attrNameLst>
                                      </p:cBhvr>
                                      <p:tavLst>
                                        <p:tav tm="0">
                                          <p:val>
                                            <p:fltVal val="0.000000"/>
                                          </p:val>
                                        </p:tav>
                                        <p:tav tm="100000">
                                          <p:val>
                                            <p:strVal val="#ppt_h"/>
                                          </p:val>
                                        </p:tav>
                                      </p:tavLst>
                                    </p:anim>
                                    <p:anim calcmode="lin" valueType="num">
                                      <p:cBhvr>
                                        <p:cTn id="15" dur="300" fill="hold"/>
                                        <p:tgtEl>
                                          <p:spTgt spid="9"/>
                                        </p:tgtEl>
                                        <p:attrNameLst>
                                          <p:attrName>style.rotation</p:attrName>
                                        </p:attrNameLst>
                                      </p:cBhvr>
                                      <p:tavLst>
                                        <p:tav tm="0">
                                          <p:val>
                                            <p:fltVal val="90.000000"/>
                                          </p:val>
                                        </p:tav>
                                        <p:tav tm="100000">
                                          <p:val>
                                            <p:fltVal val="0.000000"/>
                                          </p:val>
                                        </p:tav>
                                      </p:tavLst>
                                    </p:anim>
                                    <p:animEffect transition="in" filter="fade">
                                      <p:cBhvr>
                                        <p:cTn id="16" dur="300"/>
                                        <p:tgtEl>
                                          <p:spTgt spid="9"/>
                                        </p:tgtEl>
                                      </p:cBhvr>
                                    </p:animEffect>
                                  </p:childTnLst>
                                </p:cTn>
                              </p:par>
                              <p:par>
                                <p:cTn id="17" presetID="22" presetClass="entr" presetSubtype="8"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D067B589-753C-4064-94A9-1BFA7FD7DD0F}"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D067B589-753C-4064-94A9-1BFA7FD7DD0F}"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D067B589-753C-4064-94A9-1BFA7FD7DD0F}"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D067B589-753C-4064-94A9-1BFA7FD7DD0F}"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49043D39-524B-4FF1-8EC8-3CA4950B8230}"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D067B589-753C-4064-94A9-1BFA7FD7DD0F}"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D067B589-753C-4064-94A9-1BFA7FD7DD0F}"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D067B589-753C-4064-94A9-1BFA7FD7DD0F}"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D067B589-753C-4064-94A9-1BFA7FD7DD0F}"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1792288" y="459581"/>
            <a:ext cx="5486400" cy="30861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r>
              <a:rPr kumimoji="0" lang="zh-CN" altLang="en-US" sz="3200" b="0" i="0" u="none" strike="noStrike" kern="1200" cap="none" spc="0" normalizeH="0" baseline="0" noProof="1">
                <a:ln>
                  <a:noFill/>
                </a:ln>
                <a:solidFill>
                  <a:schemeClr val="tx1"/>
                </a:solidFill>
                <a:effectLst/>
                <a:uLnTx/>
                <a:uFillTx/>
                <a:latin typeface="+mn-lt"/>
                <a:ea typeface="+mn-ea"/>
                <a:cs typeface="+mn-cs"/>
              </a:rPr>
              <a:t>单击图标添加图片</a:t>
            </a:r>
            <a:endParaRPr kumimoji="0" lang="zh-CN" altLang="en-US" sz="3200" b="0" i="0" u="none" strike="noStrike" kern="1200" cap="none" spc="0" normalizeH="0" baseline="0" noProof="1">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D067B589-753C-4064-94A9-1BFA7FD7DD0F}"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D067B589-753C-4064-94A9-1BFA7FD7DD0F}"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457200" y="205979"/>
            <a:ext cx="6019800" cy="4388644"/>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D067B589-753C-4064-94A9-1BFA7FD7DD0F}"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D067B589-753C-4064-94A9-1BFA7FD7DD0F}"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标题和内容">
    <p:bg>
      <p:bgPr>
        <a:solidFill>
          <a:schemeClr val="bg1"/>
        </a:solidFill>
        <a:effectLst/>
      </p:bgPr>
    </p:bg>
    <p:spTree>
      <p:nvGrpSpPr>
        <p:cNvPr id="1" name=""/>
        <p:cNvGrpSpPr/>
        <p:nvPr/>
      </p:nvGrpSpPr>
      <p:grpSpPr>
        <a:xfrm>
          <a:off x="0" y="0"/>
          <a:ext cx="0" cy="0"/>
          <a:chOff x="0" y="0"/>
          <a:chExt cx="0" cy="0"/>
        </a:xfrm>
      </p:grpSpPr>
      <p:sp>
        <p:nvSpPr>
          <p:cNvPr id="8" name="矩形 7"/>
          <p:cNvSpPr/>
          <p:nvPr/>
        </p:nvSpPr>
        <p:spPr>
          <a:xfrm>
            <a:off x="360363" y="195263"/>
            <a:ext cx="360363" cy="360363"/>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 name="矩形 8"/>
          <p:cNvSpPr/>
          <p:nvPr/>
        </p:nvSpPr>
        <p:spPr>
          <a:xfrm>
            <a:off x="534988" y="342900"/>
            <a:ext cx="290513" cy="290513"/>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gradFill>
                <a:gsLst>
                  <a:gs pos="0">
                    <a:srgbClr val="66CCFF"/>
                  </a:gs>
                  <a:gs pos="52000">
                    <a:schemeClr val="bg1"/>
                  </a:gs>
                  <a:gs pos="100000">
                    <a:srgbClr val="0070C0"/>
                  </a:gs>
                </a:gsLst>
                <a:lin ang="0" scaled="1"/>
              </a:gradFill>
              <a:effectLst/>
              <a:uLnTx/>
              <a:uFillTx/>
              <a:latin typeface="+mn-lt"/>
              <a:ea typeface="+mn-ea"/>
              <a:cs typeface="+mn-cs"/>
            </a:endParaRPr>
          </a:p>
        </p:txBody>
      </p:sp>
      <p:cxnSp>
        <p:nvCxnSpPr>
          <p:cNvPr id="10" name="直接连接符 9"/>
          <p:cNvCxnSpPr/>
          <p:nvPr/>
        </p:nvCxnSpPr>
        <p:spPr>
          <a:xfrm>
            <a:off x="896938" y="608013"/>
            <a:ext cx="8355013"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标题 1"/>
          <p:cNvSpPr>
            <a:spLocks noGrp="1"/>
          </p:cNvSpPr>
          <p:nvPr>
            <p:ph type="title"/>
          </p:nvPr>
        </p:nvSpPr>
        <p:spPr>
          <a:xfrm>
            <a:off x="889248" y="195486"/>
            <a:ext cx="3250704" cy="395637"/>
          </a:xfrm>
        </p:spPr>
        <p:txBody>
          <a:bodyPr>
            <a:normAutofit/>
          </a:bodyPr>
          <a:lstStyle>
            <a:lvl1pPr algn="l">
              <a:defRPr sz="2000"/>
            </a:lvl1pPr>
          </a:lstStyle>
          <a:p>
            <a:pPr fontAlgn="base"/>
            <a:r>
              <a:rPr lang="zh-CN" altLang="en-US" strike="noStrike" noProof="1"/>
              <a:t>单击此处编辑母版标题样式</a:t>
            </a:r>
            <a:endParaRPr lang="zh-CN" altLang="en-US" strike="noStrike" noProof="1"/>
          </a:p>
        </p:txBody>
      </p:sp>
      <p:sp>
        <p:nvSpPr>
          <p:cNvPr id="11" name="日期占位符 2"/>
          <p:cNvSpPr>
            <a:spLocks noGrp="1"/>
          </p:cNvSpPr>
          <p:nvPr>
            <p:ph type="dt" sz="half" idx="2"/>
          </p:nvPr>
        </p:nvSpPr>
        <p:spPr>
          <a:xfrm>
            <a:off x="457200" y="4767263"/>
            <a:ext cx="2133600" cy="274638"/>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40E2FDEB-352B-4B29-86BF-079066920C8C}"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12" name="页脚占位符 3"/>
          <p:cNvSpPr>
            <a:spLocks noGrp="1"/>
          </p:cNvSpPr>
          <p:nvPr>
            <p:ph type="ftr" sz="quarter" idx="3"/>
          </p:nvPr>
        </p:nvSpPr>
        <p:spPr>
          <a:xfrm>
            <a:off x="3124200" y="4767263"/>
            <a:ext cx="2895600" cy="274638"/>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13" name="灯片编号占位符 4"/>
          <p:cNvSpPr>
            <a:spLocks noGrp="1"/>
          </p:cNvSpPr>
          <p:nvPr>
            <p:ph type="sldNum" sz="quarter" idx="4"/>
          </p:nvPr>
        </p:nvSpPr>
        <p:spPr>
          <a:xfrm>
            <a:off x="6553200" y="4767263"/>
            <a:ext cx="2133600" cy="274638"/>
          </a:xfrm>
          <a:prstGeom prst="rect">
            <a:avLst/>
          </a:prstGeom>
        </p:spPr>
        <p:txBody>
          <a:bodyPr vert="horz" wrap="square" lIns="91440" tIns="45720" rIns="91440" bIns="45720" numCol="1" anchor="ctr" anchorCtr="0" compatLnSpc="1"/>
          <a:p>
            <a:pPr algn="r"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300" fill="hold"/>
                                        <p:tgtEl>
                                          <p:spTgt spid="8"/>
                                        </p:tgtEl>
                                        <p:attrNameLst>
                                          <p:attrName>ppt_w</p:attrName>
                                        </p:attrNameLst>
                                      </p:cBhvr>
                                      <p:tavLst>
                                        <p:tav tm="0">
                                          <p:val>
                                            <p:fltVal val="0.000000"/>
                                          </p:val>
                                        </p:tav>
                                        <p:tav tm="100000">
                                          <p:val>
                                            <p:strVal val="#ppt_w"/>
                                          </p:val>
                                        </p:tav>
                                      </p:tavLst>
                                    </p:anim>
                                    <p:anim calcmode="lin" valueType="num">
                                      <p:cBhvr>
                                        <p:cTn id="8" dur="300" fill="hold"/>
                                        <p:tgtEl>
                                          <p:spTgt spid="8"/>
                                        </p:tgtEl>
                                        <p:attrNameLst>
                                          <p:attrName>ppt_h</p:attrName>
                                        </p:attrNameLst>
                                      </p:cBhvr>
                                      <p:tavLst>
                                        <p:tav tm="0">
                                          <p:val>
                                            <p:fltVal val="0.000000"/>
                                          </p:val>
                                        </p:tav>
                                        <p:tav tm="100000">
                                          <p:val>
                                            <p:strVal val="#ppt_h"/>
                                          </p:val>
                                        </p:tav>
                                      </p:tavLst>
                                    </p:anim>
                                    <p:anim calcmode="lin" valueType="num">
                                      <p:cBhvr>
                                        <p:cTn id="9" dur="300" fill="hold"/>
                                        <p:tgtEl>
                                          <p:spTgt spid="8"/>
                                        </p:tgtEl>
                                        <p:attrNameLst>
                                          <p:attrName>style.rotation</p:attrName>
                                        </p:attrNameLst>
                                      </p:cBhvr>
                                      <p:tavLst>
                                        <p:tav tm="0">
                                          <p:val>
                                            <p:fltVal val="90.000000"/>
                                          </p:val>
                                        </p:tav>
                                        <p:tav tm="100000">
                                          <p:val>
                                            <p:fltVal val="0.000000"/>
                                          </p:val>
                                        </p:tav>
                                      </p:tavLst>
                                    </p:anim>
                                    <p:animEffect transition="in" filter="fade">
                                      <p:cBhvr>
                                        <p:cTn id="10" dur="300"/>
                                        <p:tgtEl>
                                          <p:spTgt spid="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300" fill="hold"/>
                                        <p:tgtEl>
                                          <p:spTgt spid="9"/>
                                        </p:tgtEl>
                                        <p:attrNameLst>
                                          <p:attrName>ppt_w</p:attrName>
                                        </p:attrNameLst>
                                      </p:cBhvr>
                                      <p:tavLst>
                                        <p:tav tm="0">
                                          <p:val>
                                            <p:fltVal val="0.000000"/>
                                          </p:val>
                                        </p:tav>
                                        <p:tav tm="100000">
                                          <p:val>
                                            <p:strVal val="#ppt_w"/>
                                          </p:val>
                                        </p:tav>
                                      </p:tavLst>
                                    </p:anim>
                                    <p:anim calcmode="lin" valueType="num">
                                      <p:cBhvr>
                                        <p:cTn id="14" dur="300" fill="hold"/>
                                        <p:tgtEl>
                                          <p:spTgt spid="9"/>
                                        </p:tgtEl>
                                        <p:attrNameLst>
                                          <p:attrName>ppt_h</p:attrName>
                                        </p:attrNameLst>
                                      </p:cBhvr>
                                      <p:tavLst>
                                        <p:tav tm="0">
                                          <p:val>
                                            <p:fltVal val="0.000000"/>
                                          </p:val>
                                        </p:tav>
                                        <p:tav tm="100000">
                                          <p:val>
                                            <p:strVal val="#ppt_h"/>
                                          </p:val>
                                        </p:tav>
                                      </p:tavLst>
                                    </p:anim>
                                    <p:anim calcmode="lin" valueType="num">
                                      <p:cBhvr>
                                        <p:cTn id="15" dur="300" fill="hold"/>
                                        <p:tgtEl>
                                          <p:spTgt spid="9"/>
                                        </p:tgtEl>
                                        <p:attrNameLst>
                                          <p:attrName>style.rotation</p:attrName>
                                        </p:attrNameLst>
                                      </p:cBhvr>
                                      <p:tavLst>
                                        <p:tav tm="0">
                                          <p:val>
                                            <p:fltVal val="90.000000"/>
                                          </p:val>
                                        </p:tav>
                                        <p:tav tm="100000">
                                          <p:val>
                                            <p:fltVal val="0.000000"/>
                                          </p:val>
                                        </p:tav>
                                      </p:tavLst>
                                    </p:anim>
                                    <p:animEffect transition="in" filter="fade">
                                      <p:cBhvr>
                                        <p:cTn id="16" dur="300"/>
                                        <p:tgtEl>
                                          <p:spTgt spid="9"/>
                                        </p:tgtEl>
                                      </p:cBhvr>
                                    </p:animEffect>
                                  </p:childTnLst>
                                </p:cTn>
                              </p:par>
                              <p:par>
                                <p:cTn id="17" presetID="22" presetClass="entr" presetSubtype="8"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9" grpId="0" bldLvl="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49043D39-524B-4FF1-8EC8-3CA4950B8230}"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49043D39-524B-4FF1-8EC8-3CA4950B8230}"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49043D39-524B-4FF1-8EC8-3CA4950B8230}"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49043D39-524B-4FF1-8EC8-3CA4950B8230}"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49043D39-524B-4FF1-8EC8-3CA4950B8230}"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1792288" y="459581"/>
            <a:ext cx="5486400" cy="30861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r>
              <a:rPr kumimoji="0" lang="zh-CN" altLang="en-US" sz="3200" b="0" i="0" u="none" strike="noStrike" kern="1200" cap="none" spc="0" normalizeH="0" baseline="0" noProof="1">
                <a:ln>
                  <a:noFill/>
                </a:ln>
                <a:solidFill>
                  <a:schemeClr val="tx1"/>
                </a:solidFill>
                <a:effectLst/>
                <a:uLnTx/>
                <a:uFillTx/>
                <a:latin typeface="+mn-lt"/>
                <a:ea typeface="+mn-ea"/>
                <a:cs typeface="+mn-cs"/>
              </a:rPr>
              <a:t>单击图标添加图片</a:t>
            </a:r>
            <a:endParaRPr kumimoji="0" lang="zh-CN" altLang="en-US" sz="3200" b="0" i="0" u="none" strike="noStrike" kern="1200" cap="none" spc="0" normalizeH="0" baseline="0" noProof="1">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ct val="0"/>
              </a:spcBef>
              <a:spcAft>
                <a:spcPct val="0"/>
              </a:spcAft>
              <a:buClrTx/>
              <a:buSzTx/>
              <a:buFontTx/>
              <a:buNone/>
              <a:defRPr/>
            </a:pPr>
            <a:fld id="{49043D39-524B-4FF1-8EC8-3CA4950B8230}"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jpe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5" Type="http://schemas.openxmlformats.org/officeDocument/2006/relationships/theme" Target="../theme/theme2.xml"/><Relationship Id="rId14" Type="http://schemas.openxmlformats.org/officeDocument/2006/relationships/image" Target="../media/image1.jpeg"/><Relationship Id="rId13" Type="http://schemas.openxmlformats.org/officeDocument/2006/relationships/slideLayout" Target="../slideLayouts/slideLayout25.xml"/><Relationship Id="rId12" Type="http://schemas.openxmlformats.org/officeDocument/2006/relationships/slideLayout" Target="../slideLayouts/slideLayout24.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4.xml"/><Relationship Id="rId8" Type="http://schemas.openxmlformats.org/officeDocument/2006/relationships/slideLayout" Target="../slideLayouts/slideLayout33.xml"/><Relationship Id="rId7" Type="http://schemas.openxmlformats.org/officeDocument/2006/relationships/slideLayout" Target="../slideLayouts/slideLayout32.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3" Type="http://schemas.openxmlformats.org/officeDocument/2006/relationships/slideLayout" Target="../slideLayouts/slideLayout28.xml"/><Relationship Id="rId2" Type="http://schemas.openxmlformats.org/officeDocument/2006/relationships/slideLayout" Target="../slideLayouts/slideLayout27.xml"/><Relationship Id="rId15" Type="http://schemas.openxmlformats.org/officeDocument/2006/relationships/theme" Target="../theme/theme3.xml"/><Relationship Id="rId14" Type="http://schemas.openxmlformats.org/officeDocument/2006/relationships/image" Target="../media/image1.jpeg"/><Relationship Id="rId13" Type="http://schemas.openxmlformats.org/officeDocument/2006/relationships/slideLayout" Target="../slideLayouts/slideLayout38.xml"/><Relationship Id="rId12" Type="http://schemas.openxmlformats.org/officeDocument/2006/relationships/slideLayout" Target="../slideLayouts/slideLayout37.xml"/><Relationship Id="rId11" Type="http://schemas.openxmlformats.org/officeDocument/2006/relationships/slideLayout" Target="../slideLayouts/slideLayout36.xml"/><Relationship Id="rId10" Type="http://schemas.openxmlformats.org/officeDocument/2006/relationships/slideLayout" Target="../slideLayouts/slideLayout35.xml"/><Relationship Id="rId1"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图片 6"/>
          <p:cNvPicPr>
            <a:picLocks noChangeAspect="1"/>
          </p:cNvPicPr>
          <p:nvPr/>
        </p:nvPicPr>
        <p:blipFill>
          <a:blip r:embed="rId13"/>
          <a:stretch>
            <a:fillRect/>
          </a:stretch>
        </p:blipFill>
        <p:spPr>
          <a:xfrm>
            <a:off x="0" y="0"/>
            <a:ext cx="9144000" cy="5143500"/>
          </a:xfrm>
          <a:prstGeom prst="rect">
            <a:avLst/>
          </a:prstGeom>
          <a:noFill/>
          <a:ln w="9525">
            <a:noFill/>
          </a:ln>
        </p:spPr>
      </p:pic>
      <p:sp>
        <p:nvSpPr>
          <p:cNvPr id="1027" name="标题占位符 1"/>
          <p:cNvSpPr>
            <a:spLocks noGrp="1"/>
          </p:cNvSpPr>
          <p:nvPr>
            <p:ph type="title"/>
          </p:nvPr>
        </p:nvSpPr>
        <p:spPr>
          <a:xfrm>
            <a:off x="457200" y="206375"/>
            <a:ext cx="8229600" cy="85725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28" name="文本占位符 2"/>
          <p:cNvSpPr>
            <a:spLocks noGrp="1"/>
          </p:cNvSpPr>
          <p:nvPr>
            <p:ph type="body"/>
          </p:nvPr>
        </p:nvSpPr>
        <p:spPr>
          <a:xfrm>
            <a:off x="457200" y="1200150"/>
            <a:ext cx="8229600" cy="3394075"/>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457200" y="4767263"/>
            <a:ext cx="2133600" cy="274638"/>
          </a:xfrm>
          <a:prstGeom prst="rect">
            <a:avLst/>
          </a:prstGeom>
        </p:spPr>
        <p:txBody>
          <a:bodyPr vert="horz" lIns="91440" tIns="45720" rIns="91440" bIns="45720" rtlCol="0" anchor="ctr"/>
          <a:lstStyle>
            <a:lvl1pPr algn="l" eaLnBrk="1" fontAlgn="auto" hangingPunct="1">
              <a:defRPr sz="1200" noProof="1">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49043D39-524B-4FF1-8EC8-3CA4950B8230}"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3124200" y="4767263"/>
            <a:ext cx="2895600" cy="274638"/>
          </a:xfrm>
          <a:prstGeom prst="rect">
            <a:avLst/>
          </a:prstGeom>
        </p:spPr>
        <p:txBody>
          <a:bodyPr vert="horz" lIns="91440" tIns="45720" rIns="91440" bIns="45720" rtlCol="0" anchor="ctr"/>
          <a:lstStyle>
            <a:lvl1pPr algn="ctr" eaLnBrk="1" fontAlgn="auto" hangingPunct="1">
              <a:defRPr sz="1200" noProof="1">
                <a:solidFill>
                  <a:schemeClr val="tx1">
                    <a:tint val="75000"/>
                  </a:schemeClr>
                </a:solidFill>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4"/>
          </p:nvPr>
        </p:nvSpPr>
        <p:spPr>
          <a:xfrm>
            <a:off x="6553200" y="4767263"/>
            <a:ext cx="2133600" cy="274638"/>
          </a:xfrm>
          <a:prstGeom prst="rect">
            <a:avLst/>
          </a:prstGeom>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2050" name="图片 6"/>
          <p:cNvPicPr>
            <a:picLocks noChangeAspect="1"/>
          </p:cNvPicPr>
          <p:nvPr/>
        </p:nvPicPr>
        <p:blipFill>
          <a:blip r:embed="rId14"/>
          <a:stretch>
            <a:fillRect/>
          </a:stretch>
        </p:blipFill>
        <p:spPr>
          <a:xfrm>
            <a:off x="0" y="0"/>
            <a:ext cx="9144000" cy="5143500"/>
          </a:xfrm>
          <a:prstGeom prst="rect">
            <a:avLst/>
          </a:prstGeom>
          <a:noFill/>
          <a:ln w="9525">
            <a:noFill/>
          </a:ln>
        </p:spPr>
      </p:pic>
      <p:sp>
        <p:nvSpPr>
          <p:cNvPr id="2051" name="标题占位符 1"/>
          <p:cNvSpPr>
            <a:spLocks noGrp="1"/>
          </p:cNvSpPr>
          <p:nvPr>
            <p:ph type="title"/>
          </p:nvPr>
        </p:nvSpPr>
        <p:spPr>
          <a:xfrm>
            <a:off x="457200" y="206375"/>
            <a:ext cx="8229600" cy="85725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2052" name="文本占位符 2"/>
          <p:cNvSpPr>
            <a:spLocks noGrp="1"/>
          </p:cNvSpPr>
          <p:nvPr>
            <p:ph type="body"/>
          </p:nvPr>
        </p:nvSpPr>
        <p:spPr>
          <a:xfrm>
            <a:off x="457200" y="1200150"/>
            <a:ext cx="8229600" cy="3394075"/>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457200" y="4767263"/>
            <a:ext cx="2133600" cy="274638"/>
          </a:xfrm>
          <a:prstGeom prst="rect">
            <a:avLst/>
          </a:prstGeom>
        </p:spPr>
        <p:txBody>
          <a:bodyPr vert="horz" lIns="91440" tIns="45720" rIns="91440" bIns="45720" rtlCol="0" anchor="ctr"/>
          <a:lstStyle>
            <a:lvl1pPr algn="l" eaLnBrk="1" fontAlgn="auto" hangingPunct="1">
              <a:defRPr sz="1200" noProof="1">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6C83121B-D89F-4A25-915B-74698B7BA51C}"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3124200" y="4767263"/>
            <a:ext cx="2895600" cy="274638"/>
          </a:xfrm>
          <a:prstGeom prst="rect">
            <a:avLst/>
          </a:prstGeom>
        </p:spPr>
        <p:txBody>
          <a:bodyPr vert="horz" lIns="91440" tIns="45720" rIns="91440" bIns="45720" rtlCol="0" anchor="ctr"/>
          <a:lstStyle>
            <a:lvl1pPr algn="ctr" eaLnBrk="1" fontAlgn="auto" hangingPunct="1">
              <a:defRPr sz="1200" noProof="1">
                <a:solidFill>
                  <a:schemeClr val="tx1">
                    <a:tint val="75000"/>
                  </a:schemeClr>
                </a:solidFill>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4"/>
          </p:nvPr>
        </p:nvSpPr>
        <p:spPr>
          <a:xfrm>
            <a:off x="6553200" y="4767263"/>
            <a:ext cx="2133600" cy="274638"/>
          </a:xfrm>
          <a:prstGeom prst="rect">
            <a:avLst/>
          </a:prstGeom>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3074" name="图片 6"/>
          <p:cNvPicPr>
            <a:picLocks noChangeAspect="1"/>
          </p:cNvPicPr>
          <p:nvPr/>
        </p:nvPicPr>
        <p:blipFill>
          <a:blip r:embed="rId14"/>
          <a:stretch>
            <a:fillRect/>
          </a:stretch>
        </p:blipFill>
        <p:spPr>
          <a:xfrm>
            <a:off x="0" y="0"/>
            <a:ext cx="9144000" cy="5143500"/>
          </a:xfrm>
          <a:prstGeom prst="rect">
            <a:avLst/>
          </a:prstGeom>
          <a:noFill/>
          <a:ln w="9525">
            <a:noFill/>
          </a:ln>
        </p:spPr>
      </p:pic>
      <p:sp>
        <p:nvSpPr>
          <p:cNvPr id="3075" name="标题占位符 1"/>
          <p:cNvSpPr>
            <a:spLocks noGrp="1"/>
          </p:cNvSpPr>
          <p:nvPr>
            <p:ph type="title"/>
          </p:nvPr>
        </p:nvSpPr>
        <p:spPr>
          <a:xfrm>
            <a:off x="457200" y="206375"/>
            <a:ext cx="8229600" cy="85725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3076" name="文本占位符 2"/>
          <p:cNvSpPr>
            <a:spLocks noGrp="1"/>
          </p:cNvSpPr>
          <p:nvPr>
            <p:ph type="body"/>
          </p:nvPr>
        </p:nvSpPr>
        <p:spPr>
          <a:xfrm>
            <a:off x="457200" y="1200150"/>
            <a:ext cx="8229600" cy="3394075"/>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457200" y="4767263"/>
            <a:ext cx="2133600" cy="274638"/>
          </a:xfrm>
          <a:prstGeom prst="rect">
            <a:avLst/>
          </a:prstGeom>
        </p:spPr>
        <p:txBody>
          <a:bodyPr vert="horz" lIns="91440" tIns="45720" rIns="91440" bIns="45720" rtlCol="0" anchor="ctr"/>
          <a:lstStyle>
            <a:lvl1pPr algn="l" eaLnBrk="1" fontAlgn="auto" hangingPunct="1">
              <a:defRPr sz="1200" noProof="1">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fld id="{D067B589-753C-4064-94A9-1BFA7FD7DD0F}" type="datetimeFigureOut">
              <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1">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3124200" y="4767263"/>
            <a:ext cx="2895600" cy="274638"/>
          </a:xfrm>
          <a:prstGeom prst="rect">
            <a:avLst/>
          </a:prstGeom>
        </p:spPr>
        <p:txBody>
          <a:bodyPr vert="horz" lIns="91440" tIns="45720" rIns="91440" bIns="45720" rtlCol="0" anchor="ctr"/>
          <a:lstStyle>
            <a:lvl1pPr algn="ctr" eaLnBrk="1" fontAlgn="auto" hangingPunct="1">
              <a:defRPr sz="1200" noProof="1">
                <a:solidFill>
                  <a:schemeClr val="tx1">
                    <a:tint val="75000"/>
                  </a:schemeClr>
                </a:solidFill>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Calibri" panose="020F0502020204030204" pitchFamily="34" charset="0"/>
              <a:ea typeface="宋体" panose="02010600030101010101" pitchFamily="2" charset="-122"/>
              <a:cs typeface="+mn-cs"/>
            </a:endParaRPr>
          </a:p>
        </p:txBody>
      </p:sp>
      <p:sp>
        <p:nvSpPr>
          <p:cNvPr id="6" name="灯片编号占位符 5"/>
          <p:cNvSpPr>
            <a:spLocks noGrp="1"/>
          </p:cNvSpPr>
          <p:nvPr>
            <p:ph type="sldNum" sz="quarter" idx="4"/>
          </p:nvPr>
        </p:nvSpPr>
        <p:spPr>
          <a:xfrm>
            <a:off x="6553200" y="4767263"/>
            <a:ext cx="2133600" cy="274638"/>
          </a:xfrm>
          <a:prstGeom prst="rect">
            <a:avLst/>
          </a:prstGeom>
        </p:spPr>
        <p:txBody>
          <a:bodyPr vert="horz" wrap="square" lIns="91440" tIns="45720" rIns="91440" bIns="45720" numCol="1" anchor="ctr" anchorCtr="0" compatLnSpc="1"/>
          <a:lstStyle>
            <a:lvl1pPr algn="r">
              <a:defRPr sz="1200">
                <a:solidFill>
                  <a:srgbClr val="898989"/>
                </a:solidFill>
              </a:defRPr>
            </a:lvl1pPr>
          </a:lstStyle>
          <a:p>
            <a:pPr lvl="0" eaLnBrk="1" fontAlgn="base" hangingPunct="1">
              <a:buNone/>
            </a:pPr>
            <a:fld id="{9A0DB2DC-4C9A-4742-B13C-FB6460FD3503}" type="slidenum">
              <a:rPr lang="en-US" altLang="en-US" strike="noStrike" noProof="1" dirty="0">
                <a:latin typeface="Calibri" panose="020F0502020204030204" pitchFamily="34" charset="0"/>
                <a:ea typeface="宋体" panose="02010600030101010101" pitchFamily="2" charset="-122"/>
                <a:cs typeface="+mn-cs"/>
              </a:rPr>
            </a:fld>
            <a:endParaRPr lang="en-US"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2.xml"/><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image" Target="../media/image24.jpeg"/><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3.pn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0.xml"/><Relationship Id="rId4" Type="http://schemas.openxmlformats.org/officeDocument/2006/relationships/slideLayout" Target="../slideLayouts/slideLayout2.xml"/><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image" Target="../media/image3.png"/></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2.xml"/><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7" Type="http://schemas.openxmlformats.org/officeDocument/2006/relationships/notesSlide" Target="../notesSlides/notesSlide12.xml"/><Relationship Id="rId6"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jpeg"/><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7" Type="http://schemas.openxmlformats.org/officeDocument/2006/relationships/notesSlide" Target="../notesSlides/notesSlide13.xml"/><Relationship Id="rId6"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png"/></Relationships>
</file>

<file path=ppt/slides/_rels/slide16.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2.xml"/><Relationship Id="rId4" Type="http://schemas.openxmlformats.org/officeDocument/2006/relationships/image" Target="../media/image39.png"/><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png"/></Relationships>
</file>

<file path=ppt/slides/_rels/slide17.xml.rels><?xml version="1.0" encoding="UTF-8" standalone="yes"?>
<Relationships xmlns="http://schemas.openxmlformats.org/package/2006/relationships"><Relationship Id="rId5" Type="http://schemas.openxmlformats.org/officeDocument/2006/relationships/notesSlide" Target="../notesSlides/notesSlide15.xml"/><Relationship Id="rId4" Type="http://schemas.openxmlformats.org/officeDocument/2006/relationships/slideLayout" Target="../slideLayouts/slideLayout2.xml"/><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png"/></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2.xml"/><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1.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27.xml"/><Relationship Id="rId3" Type="http://schemas.openxmlformats.org/officeDocument/2006/relationships/tags" Target="../tags/tag1.xml"/><Relationship Id="rId2" Type="http://schemas.openxmlformats.org/officeDocument/2006/relationships/image" Target="../media/image40.png"/><Relationship Id="rId1" Type="http://schemas.openxmlformats.org/officeDocument/2006/relationships/image" Target="../media/image3.png"/></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27.xml"/><Relationship Id="rId3" Type="http://schemas.openxmlformats.org/officeDocument/2006/relationships/tags" Target="../tags/tag2.xml"/><Relationship Id="rId2" Type="http://schemas.openxmlformats.org/officeDocument/2006/relationships/image" Target="../media/image44.png"/><Relationship Id="rId1"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5.png"/></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3.xml"/><Relationship Id="rId2" Type="http://schemas.openxmlformats.org/officeDocument/2006/relationships/image" Target="../media/image4.pn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12.png"/><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png"/></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xml"/><Relationship Id="rId2" Type="http://schemas.openxmlformats.org/officeDocument/2006/relationships/image" Target="../media/image13.png"/><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image" Target="../media/image14.png"/></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image" Target="../media/image19.png"/><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193" name="图片 2"/>
          <p:cNvPicPr>
            <a:picLocks noChangeAspect="1"/>
          </p:cNvPicPr>
          <p:nvPr/>
        </p:nvPicPr>
        <p:blipFill>
          <a:blip r:embed="rId1"/>
          <a:stretch>
            <a:fillRect/>
          </a:stretch>
        </p:blipFill>
        <p:spPr>
          <a:xfrm>
            <a:off x="-463550" y="968375"/>
            <a:ext cx="4491038" cy="4491038"/>
          </a:xfrm>
          <a:prstGeom prst="rect">
            <a:avLst/>
          </a:prstGeom>
          <a:noFill/>
          <a:ln w="9525">
            <a:noFill/>
          </a:ln>
        </p:spPr>
      </p:pic>
      <p:sp>
        <p:nvSpPr>
          <p:cNvPr id="3" name="文本框 2"/>
          <p:cNvSpPr txBox="1"/>
          <p:nvPr/>
        </p:nvSpPr>
        <p:spPr>
          <a:xfrm>
            <a:off x="3419920" y="1859675"/>
            <a:ext cx="5292049" cy="2707005"/>
          </a:xfrm>
          <a:prstGeom prst="rect">
            <a:avLst/>
          </a:prstGeom>
          <a:noFill/>
        </p:spPr>
        <p:txBody>
          <a:bodyPr>
            <a:spAutoFit/>
          </a:bodyPr>
          <a:lstStyle/>
          <a:p>
            <a:pPr marR="0" algn="ctr" defTabSz="914400" eaLnBrk="0" hangingPunct="0">
              <a:buClrTx/>
              <a:buSzTx/>
              <a:buFontTx/>
              <a:defRPr/>
            </a:pPr>
            <a:r>
              <a:rPr kumimoji="0" lang="zh-CN" altLang="en-US" sz="4200" b="1" kern="1200" cap="none" spc="0" normalizeH="0" baseline="0" noProof="0" dirty="0">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Calibri" panose="020F0502020204030204" pitchFamily="34" charset="0"/>
                <a:ea typeface="宋体" panose="02010600030101010101" pitchFamily="2" charset="-122"/>
                <a:cs typeface="+mn-cs"/>
              </a:rPr>
              <a:t>军事理论课导学教程</a:t>
            </a:r>
            <a:br>
              <a:rPr kumimoji="0" lang="zh-CN" altLang="en-US" kern="1200" cap="none" spc="0" normalizeH="0" baseline="0" noProof="0" dirty="0">
                <a:latin typeface="Calibri" panose="020F0502020204030204" pitchFamily="34" charset="0"/>
                <a:ea typeface="宋体" panose="02010600030101010101" pitchFamily="2" charset="-122"/>
                <a:cs typeface="+mn-cs"/>
              </a:rPr>
            </a:br>
            <a:endParaRPr kumimoji="0" lang="en-US" altLang="zh-CN" kern="1200" cap="none" spc="0" normalizeH="0" baseline="0" noProof="0" dirty="0">
              <a:latin typeface="Calibri" panose="020F0502020204030204" pitchFamily="34" charset="0"/>
              <a:ea typeface="宋体" panose="02010600030101010101" pitchFamily="2" charset="-122"/>
              <a:cs typeface="+mn-cs"/>
            </a:endParaRPr>
          </a:p>
          <a:p>
            <a:pPr marR="0" algn="ctr" defTabSz="914400" eaLnBrk="0" hangingPunct="0">
              <a:buClrTx/>
              <a:buSzTx/>
              <a:buFontTx/>
              <a:defRPr/>
            </a:pPr>
            <a:r>
              <a:rPr kumimoji="0" lang="zh-CN" altLang="en-US" sz="2000" b="1" kern="1200" cap="none" spc="0" normalizeH="0" baseline="0" noProof="0" dirty="0">
                <a:solidFill>
                  <a:schemeClr val="tx1">
                    <a:lumMod val="65000"/>
                    <a:lumOff val="35000"/>
                  </a:schemeClr>
                </a:solidFill>
                <a:latin typeface="仿宋" panose="02010609060101010101" pitchFamily="49" charset="-122"/>
                <a:ea typeface="仿宋" panose="02010609060101010101" pitchFamily="49" charset="-122"/>
                <a:cs typeface="+mn-cs"/>
              </a:rPr>
              <a:t>（学生版）</a:t>
            </a:r>
            <a:endParaRPr kumimoji="0" lang="en-US" altLang="zh-CN" sz="2000" b="1" kern="1200" cap="none" spc="0" normalizeH="0" baseline="0" noProof="0" dirty="0">
              <a:solidFill>
                <a:schemeClr val="tx1">
                  <a:lumMod val="65000"/>
                  <a:lumOff val="35000"/>
                </a:schemeClr>
              </a:solidFill>
              <a:latin typeface="仿宋" panose="02010609060101010101" pitchFamily="49" charset="-122"/>
              <a:ea typeface="仿宋" panose="02010609060101010101" pitchFamily="49" charset="-122"/>
              <a:cs typeface="+mn-cs"/>
            </a:endParaRPr>
          </a:p>
          <a:p>
            <a:pPr marR="0" algn="ctr" defTabSz="914400" eaLnBrk="0" hangingPunct="0">
              <a:buClrTx/>
              <a:buSzTx/>
              <a:buFontTx/>
              <a:defRPr/>
            </a:pPr>
            <a:endParaRPr kumimoji="0" lang="en-US" altLang="zh-CN" b="1" kern="1200" cap="none" spc="0" normalizeH="0" baseline="0" noProof="0" dirty="0">
              <a:latin typeface="仿宋" panose="02010609060101010101" pitchFamily="49" charset="-122"/>
              <a:ea typeface="仿宋" panose="02010609060101010101" pitchFamily="49" charset="-122"/>
              <a:cs typeface="+mn-cs"/>
            </a:endParaRPr>
          </a:p>
          <a:p>
            <a:pPr marR="0" algn="ctr" defTabSz="914400" eaLnBrk="0" hangingPunct="0">
              <a:buClrTx/>
              <a:buSzTx/>
              <a:buFontTx/>
              <a:defRPr/>
            </a:pPr>
            <a:endParaRPr kumimoji="0" lang="en-US" altLang="zh-CN" b="1" kern="1200" cap="none" spc="0" normalizeH="0" baseline="0" noProof="0" dirty="0">
              <a:latin typeface="仿宋" panose="02010609060101010101" pitchFamily="49" charset="-122"/>
              <a:ea typeface="仿宋" panose="02010609060101010101" pitchFamily="49" charset="-122"/>
              <a:cs typeface="+mn-cs"/>
            </a:endParaRPr>
          </a:p>
          <a:p>
            <a:pPr marR="0" algn="ctr" defTabSz="914400" eaLnBrk="0" hangingPunct="0">
              <a:buClrTx/>
              <a:buSzTx/>
              <a:buFontTx/>
              <a:defRPr/>
            </a:pPr>
            <a:endParaRPr kumimoji="0" lang="en-US" altLang="zh-CN" b="1" kern="1200" cap="none" spc="0" normalizeH="0" baseline="0" noProof="0" dirty="0">
              <a:latin typeface="仿宋" panose="02010609060101010101" pitchFamily="49" charset="-122"/>
              <a:ea typeface="仿宋" panose="02010609060101010101" pitchFamily="49" charset="-122"/>
              <a:cs typeface="+mn-cs"/>
            </a:endParaRPr>
          </a:p>
          <a:p>
            <a:pPr marR="0" algn="ctr" defTabSz="914400" eaLnBrk="0" hangingPunct="0">
              <a:buClrTx/>
              <a:buSzTx/>
              <a:buFontTx/>
              <a:defRPr/>
            </a:pPr>
            <a:endParaRPr kumimoji="0" lang="en-US" altLang="zh-CN" b="1" kern="1200" cap="none" spc="0" normalizeH="0" baseline="0" noProof="0" dirty="0">
              <a:latin typeface="仿宋" panose="02010609060101010101" pitchFamily="49" charset="-122"/>
              <a:ea typeface="仿宋" panose="02010609060101010101" pitchFamily="49" charset="-122"/>
              <a:cs typeface="+mn-cs"/>
            </a:endParaRPr>
          </a:p>
          <a:p>
            <a:pPr marR="0" algn="ctr" defTabSz="914400" eaLnBrk="0" hangingPunct="0">
              <a:buClrTx/>
              <a:buSzTx/>
              <a:buFontTx/>
              <a:defRPr/>
            </a:pPr>
            <a:r>
              <a:rPr kumimoji="0" lang="en-US" altLang="zh-CN" b="1" kern="1200" cap="none" spc="0" normalizeH="0" baseline="0" noProof="0" dirty="0">
                <a:latin typeface="仿宋" panose="02010609060101010101" pitchFamily="49" charset="-122"/>
                <a:ea typeface="仿宋" panose="02010609060101010101" pitchFamily="49" charset="-122"/>
                <a:cs typeface="+mn-cs"/>
              </a:rPr>
              <a:t>2023</a:t>
            </a:r>
            <a:r>
              <a:rPr kumimoji="0" lang="zh-CN" altLang="en-US" b="1" kern="1200" cap="none" spc="0" normalizeH="0" baseline="0" noProof="0" dirty="0">
                <a:latin typeface="仿宋" panose="02010609060101010101" pitchFamily="49" charset="-122"/>
                <a:ea typeface="仿宋" panose="02010609060101010101" pitchFamily="49" charset="-122"/>
                <a:cs typeface="+mn-cs"/>
              </a:rPr>
              <a:t>年</a:t>
            </a:r>
            <a:r>
              <a:rPr kumimoji="0" lang="en-US" altLang="zh-CN" b="1" kern="1200" cap="none" spc="0" normalizeH="0" baseline="0" noProof="0" dirty="0">
                <a:latin typeface="仿宋" panose="02010609060101010101" pitchFamily="49" charset="-122"/>
                <a:ea typeface="仿宋" panose="02010609060101010101" pitchFamily="49" charset="-122"/>
                <a:cs typeface="+mn-cs"/>
              </a:rPr>
              <a:t>2</a:t>
            </a:r>
            <a:r>
              <a:rPr kumimoji="0" lang="zh-CN" altLang="en-US" b="1" kern="1200" cap="none" spc="0" normalizeH="0" baseline="0" noProof="0" dirty="0">
                <a:latin typeface="仿宋" panose="02010609060101010101" pitchFamily="49" charset="-122"/>
                <a:ea typeface="仿宋" panose="02010609060101010101" pitchFamily="49" charset="-122"/>
                <a:cs typeface="+mn-cs"/>
              </a:rPr>
              <a:t>月</a:t>
            </a:r>
            <a:endParaRPr kumimoji="0" lang="en-US" altLang="zh-CN" b="1" kern="1200" cap="none" spc="0" normalizeH="0" baseline="0" noProof="0" dirty="0">
              <a:latin typeface="仿宋" panose="02010609060101010101" pitchFamily="49" charset="-122"/>
              <a:ea typeface="仿宋" panose="02010609060101010101" pitchFamily="49" charset="-122"/>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4577" name="图片 14"/>
          <p:cNvPicPr>
            <a:picLocks noChangeAspect="1"/>
          </p:cNvPicPr>
          <p:nvPr/>
        </p:nvPicPr>
        <p:blipFill>
          <a:blip r:embed="rId1"/>
          <a:stretch>
            <a:fillRect/>
          </a:stretch>
        </p:blipFill>
        <p:spPr>
          <a:xfrm>
            <a:off x="7331075" y="74613"/>
            <a:ext cx="1550988" cy="455612"/>
          </a:xfrm>
          <a:prstGeom prst="rect">
            <a:avLst/>
          </a:prstGeom>
          <a:noFill/>
          <a:ln w="9525">
            <a:noFill/>
          </a:ln>
        </p:spPr>
      </p:pic>
      <p:grpSp>
        <p:nvGrpSpPr>
          <p:cNvPr id="24578" name="组合 7"/>
          <p:cNvGrpSpPr/>
          <p:nvPr/>
        </p:nvGrpSpPr>
        <p:grpSpPr>
          <a:xfrm>
            <a:off x="2371725" y="357188"/>
            <a:ext cx="3128963" cy="376237"/>
            <a:chOff x="2371582" y="357376"/>
            <a:chExt cx="3129157" cy="375125"/>
          </a:xfrm>
        </p:grpSpPr>
        <p:sp>
          <p:nvSpPr>
            <p:cNvPr id="24579" name="文本框 1"/>
            <p:cNvSpPr txBox="1"/>
            <p:nvPr/>
          </p:nvSpPr>
          <p:spPr>
            <a:xfrm flipH="1">
              <a:off x="2966143" y="357376"/>
              <a:ext cx="2534596" cy="375125"/>
            </a:xfrm>
            <a:prstGeom prst="rect">
              <a:avLst/>
            </a:prstGeom>
            <a:noFill/>
            <a:ln w="9525">
              <a:noFill/>
            </a:ln>
          </p:spPr>
          <p:txBody>
            <a:bodyPr lIns="68580" tIns="34290" rIns="68580" bIns="34290" anchor="t" anchorCtr="0">
              <a:spAutoFit/>
            </a:bodyPr>
            <a:p>
              <a:r>
                <a:rPr lang="zh-CN" altLang="en-US" sz="2000" b="1" dirty="0">
                  <a:solidFill>
                    <a:srgbClr val="595959"/>
                  </a:solidFill>
                  <a:latin typeface="方正小标宋简体" panose="02000000000000000000" pitchFamily="65" charset="-122"/>
                  <a:ea typeface="方正小标宋简体" panose="02000000000000000000" pitchFamily="65" charset="-122"/>
                </a:rPr>
                <a:t>视频观看</a:t>
              </a:r>
              <a:endParaRPr lang="zh-CN" altLang="en-US" sz="2000" b="1" dirty="0">
                <a:solidFill>
                  <a:srgbClr val="595959"/>
                </a:solidFill>
                <a:latin typeface="方正小标宋简体" panose="02000000000000000000" pitchFamily="65" charset="-122"/>
                <a:ea typeface="方正小标宋简体" panose="02000000000000000000" pitchFamily="65" charset="-122"/>
              </a:endParaRPr>
            </a:p>
          </p:txBody>
        </p:sp>
        <p:sp>
          <p:nvSpPr>
            <p:cNvPr id="11" name="等腰三角形 10"/>
            <p:cNvSpPr/>
            <p:nvPr/>
          </p:nvSpPr>
          <p:spPr>
            <a:xfrm rot="5400000">
              <a:off x="2348895" y="393042"/>
              <a:ext cx="323165" cy="277802"/>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等腰三角形 11"/>
            <p:cNvSpPr/>
            <p:nvPr/>
          </p:nvSpPr>
          <p:spPr>
            <a:xfrm rot="5400000" flipV="1">
              <a:off x="4271281" y="405716"/>
              <a:ext cx="323165" cy="277801"/>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5" name="文本框 14"/>
          <p:cNvSpPr txBox="1"/>
          <p:nvPr/>
        </p:nvSpPr>
        <p:spPr>
          <a:xfrm>
            <a:off x="617538" y="1689100"/>
            <a:ext cx="1657350" cy="1722438"/>
          </a:xfrm>
          <a:prstGeom prst="rect">
            <a:avLst/>
          </a:prstGeom>
          <a:solidFill>
            <a:schemeClr val="accent5">
              <a:lumMod val="20000"/>
              <a:lumOff val="80000"/>
            </a:schemeClr>
          </a:solidFill>
        </p:spPr>
        <p:txBody>
          <a:bodyPr>
            <a:spAutoFit/>
          </a:bodyPr>
          <a:lstStyle/>
          <a:p>
            <a:pPr marR="0" algn="just" defTabSz="914400" fontAlgn="auto">
              <a:lnSpc>
                <a:spcPct val="150000"/>
              </a:lnSpc>
              <a:buClrTx/>
              <a:buSzTx/>
              <a:buFontTx/>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点击</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学习</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模块的课程卡片，</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教程</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下显示则为本课程的课程目录及对应的课程视频及每节视频的视频长度</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sp>
        <p:nvSpPr>
          <p:cNvPr id="16" name="文本框 15"/>
          <p:cNvSpPr txBox="1"/>
          <p:nvPr/>
        </p:nvSpPr>
        <p:spPr>
          <a:xfrm>
            <a:off x="5238750" y="3632200"/>
            <a:ext cx="2535238" cy="336550"/>
          </a:xfrm>
          <a:prstGeom prst="rect">
            <a:avLst/>
          </a:prstGeom>
          <a:solidFill>
            <a:schemeClr val="accent5">
              <a:lumMod val="20000"/>
              <a:lumOff val="80000"/>
            </a:schemeClr>
          </a:solidFill>
        </p:spPr>
        <p:txBody>
          <a:bodyPr>
            <a:spAutoFit/>
          </a:bodyPr>
          <a:lstStyle/>
          <a:p>
            <a:pPr marR="0" algn="ctr" defTabSz="914400" fontAlgn="auto">
              <a:lnSpc>
                <a:spcPct val="150000"/>
              </a:lnSpc>
              <a:buClrTx/>
              <a:buSzTx/>
              <a:buFontTx/>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点击课程卡片，进入视频学习页面</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pic>
        <p:nvPicPr>
          <p:cNvPr id="24584" name="图片 17"/>
          <p:cNvPicPr>
            <a:picLocks noChangeAspect="1"/>
          </p:cNvPicPr>
          <p:nvPr/>
        </p:nvPicPr>
        <p:blipFill>
          <a:blip r:embed="rId2"/>
          <a:stretch>
            <a:fillRect/>
          </a:stretch>
        </p:blipFill>
        <p:spPr>
          <a:xfrm>
            <a:off x="4822825" y="1390650"/>
            <a:ext cx="3417888" cy="2109788"/>
          </a:xfrm>
          <a:prstGeom prst="rect">
            <a:avLst/>
          </a:prstGeom>
          <a:noFill/>
          <a:ln w="9525">
            <a:noFill/>
          </a:ln>
        </p:spPr>
      </p:pic>
      <p:pic>
        <p:nvPicPr>
          <p:cNvPr id="24585" name="图片 20" descr="APP教程"/>
          <p:cNvPicPr>
            <a:picLocks noChangeAspect="1"/>
          </p:cNvPicPr>
          <p:nvPr/>
        </p:nvPicPr>
        <p:blipFill>
          <a:blip r:embed="rId3"/>
          <a:srcRect t="12074" b="4350"/>
          <a:stretch>
            <a:fillRect/>
          </a:stretch>
        </p:blipFill>
        <p:spPr>
          <a:xfrm>
            <a:off x="2489200" y="1165225"/>
            <a:ext cx="1577975" cy="2751138"/>
          </a:xfrm>
          <a:prstGeom prst="rect">
            <a:avLst/>
          </a:prstGeom>
          <a:noFill/>
          <a:ln w="12700" cap="flat" cmpd="sng">
            <a:solidFill>
              <a:srgbClr val="E2F0D9"/>
            </a:solidFill>
            <a:prstDash val="solid"/>
            <a:round/>
            <a:headEnd type="none" w="med" len="med"/>
            <a:tailEnd type="none" w="med" len="med"/>
          </a:ln>
        </p:spPr>
      </p:pic>
      <p:sp>
        <p:nvSpPr>
          <p:cNvPr id="22" name="文本框 21"/>
          <p:cNvSpPr txBox="1"/>
          <p:nvPr/>
        </p:nvSpPr>
        <p:spPr>
          <a:xfrm>
            <a:off x="1217613" y="4113213"/>
            <a:ext cx="6192838" cy="890588"/>
          </a:xfrm>
          <a:prstGeom prst="rect">
            <a:avLst/>
          </a:prstGeom>
          <a:solidFill>
            <a:schemeClr val="accent6">
              <a:lumMod val="20000"/>
              <a:lumOff val="80000"/>
            </a:schemeClr>
          </a:solidFill>
        </p:spPr>
        <p:txBody>
          <a:bodyPr>
            <a:spAutoFit/>
          </a:bodyPr>
          <a:lstStyle/>
          <a:p>
            <a:pPr marL="171450" marR="0" indent="-171450" algn="just" defTabSz="914400" fontAlgn="auto">
              <a:lnSpc>
                <a:spcPct val="150000"/>
              </a:lnSpc>
              <a:buClr>
                <a:srgbClr val="FF0000"/>
              </a:buClr>
              <a:buSzTx/>
              <a:buFont typeface="Wingdings" panose="05000000000000000000" pitchFamily="2" charset="2"/>
              <a:buChar char="Ø"/>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学习进度是根据学生的累计观看时间来计算的，</a:t>
            </a:r>
            <a:r>
              <a:rPr kumimoji="0" lang="zh-CN" altLang="en-US" sz="1200" kern="1200" cap="none" spc="0" normalizeH="0" baseline="0" noProof="1">
                <a:solidFill>
                  <a:srgbClr val="FF0000"/>
                </a:solidFill>
                <a:latin typeface="华文中宋" panose="02010600040101010101" pitchFamily="2" charset="-122"/>
                <a:ea typeface="华文中宋" panose="02010600040101010101" pitchFamily="2" charset="-122"/>
                <a:cs typeface="+mn-cs"/>
              </a:rPr>
              <a:t>拖拽播放进度条是无法累计观看时间的</a:t>
            </a:r>
            <a:endParaRPr kumimoji="0" lang="en-US" altLang="zh-CN" sz="1200" kern="1200" cap="none" spc="0" normalizeH="0" baseline="0" noProof="1">
              <a:latin typeface="华文中宋" panose="02010600040101010101" pitchFamily="2" charset="-122"/>
              <a:ea typeface="华文中宋" panose="02010600040101010101" pitchFamily="2" charset="-122"/>
              <a:cs typeface="+mn-cs"/>
            </a:endParaRPr>
          </a:p>
          <a:p>
            <a:pPr marL="171450" marR="0" indent="-171450" algn="just" defTabSz="914400" fontAlgn="auto">
              <a:lnSpc>
                <a:spcPct val="150000"/>
              </a:lnSpc>
              <a:buClr>
                <a:srgbClr val="FF0000"/>
              </a:buClr>
              <a:buSzTx/>
              <a:buFont typeface="Wingdings" panose="05000000000000000000" pitchFamily="2" charset="2"/>
              <a:buChar char="Ø"/>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当前视频观看完毕后，手动切换至下一个小节进行播放，已完成的小节前方会出现</a:t>
            </a:r>
            <a:r>
              <a:rPr kumimoji="0" lang="zh-CN" altLang="en-US" sz="1200" kern="1200" cap="none" spc="0" normalizeH="0" baseline="0" noProof="1">
                <a:solidFill>
                  <a:srgbClr val="FF0000"/>
                </a:solidFill>
                <a:latin typeface="华文中宋" panose="02010600040101010101" pitchFamily="2" charset="-122"/>
                <a:ea typeface="华文中宋" panose="02010600040101010101" pitchFamily="2" charset="-122"/>
                <a:cs typeface="+mn-cs"/>
              </a:rPr>
              <a:t>打勾</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的标志，此时可以获得该节视频的学习进度</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sp>
        <p:nvSpPr>
          <p:cNvPr id="23" name="原创设计师QQ598969553            _58"/>
          <p:cNvSpPr/>
          <p:nvPr/>
        </p:nvSpPr>
        <p:spPr>
          <a:xfrm>
            <a:off x="6156325" y="982663"/>
            <a:ext cx="558800" cy="257175"/>
          </a:xfrm>
          <a:prstGeom prst="rect">
            <a:avLst/>
          </a:prstGeom>
          <a:noFill/>
          <a:ln w="19050">
            <a:solidFill>
              <a:srgbClr val="24997F"/>
            </a:solid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PC</a:t>
            </a:r>
            <a:r>
              <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端</a:t>
            </a:r>
            <a:endPar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4" name="原创设计师QQ598969553            _58"/>
          <p:cNvSpPr/>
          <p:nvPr/>
        </p:nvSpPr>
        <p:spPr>
          <a:xfrm>
            <a:off x="1419225" y="979488"/>
            <a:ext cx="746125" cy="257175"/>
          </a:xfrm>
          <a:prstGeom prst="rect">
            <a:avLst/>
          </a:prstGeom>
          <a:noFill/>
          <a:ln w="19050">
            <a:solidFill>
              <a:srgbClr val="24997F"/>
            </a:solid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APP</a:t>
            </a:r>
            <a:r>
              <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端</a:t>
            </a:r>
            <a:endPar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6625" name="图片 14"/>
          <p:cNvPicPr>
            <a:picLocks noChangeAspect="1"/>
          </p:cNvPicPr>
          <p:nvPr/>
        </p:nvPicPr>
        <p:blipFill>
          <a:blip r:embed="rId1"/>
          <a:stretch>
            <a:fillRect/>
          </a:stretch>
        </p:blipFill>
        <p:spPr>
          <a:xfrm>
            <a:off x="7331075" y="74613"/>
            <a:ext cx="1550988" cy="455612"/>
          </a:xfrm>
          <a:prstGeom prst="rect">
            <a:avLst/>
          </a:prstGeom>
          <a:noFill/>
          <a:ln w="9525">
            <a:noFill/>
          </a:ln>
        </p:spPr>
      </p:pic>
      <p:sp>
        <p:nvSpPr>
          <p:cNvPr id="26626" name="文本框 1"/>
          <p:cNvSpPr txBox="1"/>
          <p:nvPr/>
        </p:nvSpPr>
        <p:spPr>
          <a:xfrm flipH="1">
            <a:off x="2817813" y="187325"/>
            <a:ext cx="2535237" cy="376238"/>
          </a:xfrm>
          <a:prstGeom prst="rect">
            <a:avLst/>
          </a:prstGeom>
          <a:noFill/>
          <a:ln w="9525">
            <a:noFill/>
          </a:ln>
        </p:spPr>
        <p:txBody>
          <a:bodyPr lIns="68580" tIns="34290" rIns="68580" bIns="34290" anchor="t" anchorCtr="0">
            <a:spAutoFit/>
          </a:bodyPr>
          <a:p>
            <a:r>
              <a:rPr lang="en-US" altLang="zh-CN" sz="2000" b="1" u="sng" dirty="0">
                <a:solidFill>
                  <a:srgbClr val="595959"/>
                </a:solidFill>
                <a:latin typeface="方正小标宋简体" panose="02000000000000000000" pitchFamily="65" charset="-122"/>
                <a:ea typeface="方正小标宋简体" panose="02000000000000000000" pitchFamily="65" charset="-122"/>
              </a:rPr>
              <a:t>   </a:t>
            </a:r>
            <a:r>
              <a:rPr lang="zh-CN" altLang="en-US" sz="2000" b="1" u="sng" dirty="0">
                <a:solidFill>
                  <a:srgbClr val="595959"/>
                </a:solidFill>
                <a:latin typeface="方正小标宋简体" panose="02000000000000000000" pitchFamily="65" charset="-122"/>
                <a:ea typeface="方正小标宋简体" panose="02000000000000000000" pitchFamily="65" charset="-122"/>
              </a:rPr>
              <a:t>章测试及考试</a:t>
            </a:r>
            <a:endParaRPr lang="zh-CN" altLang="en-US" sz="2000" b="1" u="sng" dirty="0">
              <a:solidFill>
                <a:srgbClr val="595959"/>
              </a:solidFill>
              <a:latin typeface="方正小标宋简体" panose="02000000000000000000" pitchFamily="65" charset="-122"/>
              <a:ea typeface="方正小标宋简体" panose="02000000000000000000" pitchFamily="65" charset="-122"/>
            </a:endParaRPr>
          </a:p>
        </p:txBody>
      </p:sp>
      <p:sp>
        <p:nvSpPr>
          <p:cNvPr id="11" name="等腰三角形 10"/>
          <p:cNvSpPr/>
          <p:nvPr/>
        </p:nvSpPr>
        <p:spPr bwMode="auto">
          <a:xfrm rot="5400000">
            <a:off x="2348706" y="375444"/>
            <a:ext cx="323850" cy="277813"/>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等腰三角形 11"/>
          <p:cNvSpPr/>
          <p:nvPr/>
        </p:nvSpPr>
        <p:spPr bwMode="auto">
          <a:xfrm rot="5400000" flipV="1">
            <a:off x="4918869" y="388144"/>
            <a:ext cx="323850" cy="277813"/>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文本框 15"/>
          <p:cNvSpPr txBox="1"/>
          <p:nvPr/>
        </p:nvSpPr>
        <p:spPr>
          <a:xfrm>
            <a:off x="3455988" y="3760788"/>
            <a:ext cx="2879725" cy="1077913"/>
          </a:xfrm>
          <a:prstGeom prst="rect">
            <a:avLst/>
          </a:prstGeom>
          <a:solidFill>
            <a:schemeClr val="accent5">
              <a:lumMod val="20000"/>
              <a:lumOff val="80000"/>
            </a:schemeClr>
          </a:solidFill>
        </p:spPr>
        <p:txBody>
          <a:bodyPr>
            <a:spAutoFit/>
          </a:bodyPr>
          <a:lstStyle/>
          <a:p>
            <a:pPr marR="0" algn="just" defTabSz="914400" fontAlgn="auto">
              <a:lnSpc>
                <a:spcPct val="150000"/>
              </a:lnSpc>
              <a:buClrTx/>
              <a:buSzTx/>
              <a:buFontTx/>
              <a:defRPr/>
            </a:pPr>
            <a:r>
              <a:rPr kumimoji="0" lang="zh-CN" altLang="en-US" sz="1100" kern="1200" cap="none" spc="0" normalizeH="0" baseline="0" noProof="1">
                <a:latin typeface="华文中宋" panose="02010600040101010101" pitchFamily="2" charset="-122"/>
                <a:ea typeface="华文中宋" panose="02010600040101010101" pitchFamily="2" charset="-122"/>
                <a:cs typeface="+mn-cs"/>
              </a:rPr>
              <a:t>网页端有两种方式进入章测试：</a:t>
            </a:r>
            <a:endParaRPr kumimoji="0" lang="en-US" altLang="zh-CN" sz="1100" kern="1200" cap="none" spc="0" normalizeH="0" baseline="0" noProof="1">
              <a:latin typeface="华文中宋" panose="02010600040101010101" pitchFamily="2" charset="-122"/>
              <a:ea typeface="华文中宋" panose="02010600040101010101" pitchFamily="2" charset="-122"/>
              <a:cs typeface="+mn-cs"/>
            </a:endParaRPr>
          </a:p>
          <a:p>
            <a:pPr marR="0" algn="just" defTabSz="914400" fontAlgn="auto">
              <a:lnSpc>
                <a:spcPct val="150000"/>
              </a:lnSpc>
              <a:buClrTx/>
              <a:buSzTx/>
              <a:buFontTx/>
              <a:defRPr/>
            </a:pPr>
            <a:r>
              <a:rPr kumimoji="0" lang="en-US" altLang="zh-CN" sz="1100" kern="1200" cap="none" spc="0" normalizeH="0" baseline="0" noProof="1">
                <a:latin typeface="华文中宋" panose="02010600040101010101" pitchFamily="2" charset="-122"/>
                <a:ea typeface="华文中宋" panose="02010600040101010101" pitchFamily="2" charset="-122"/>
                <a:cs typeface="+mn-cs"/>
              </a:rPr>
              <a:t>1</a:t>
            </a:r>
            <a:r>
              <a:rPr kumimoji="0" lang="zh-CN" altLang="en-US" sz="1100" kern="1200" cap="none" spc="0" normalizeH="0" baseline="0" noProof="1">
                <a:latin typeface="华文中宋" panose="02010600040101010101" pitchFamily="2" charset="-122"/>
                <a:ea typeface="华文中宋" panose="02010600040101010101" pitchFamily="2" charset="-122"/>
                <a:cs typeface="+mn-cs"/>
              </a:rPr>
              <a:t>）可以通过点击视频观看页面相应章节下方的</a:t>
            </a:r>
            <a:r>
              <a:rPr kumimoji="0" lang="en-US" altLang="zh-CN" sz="11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100" kern="1200" cap="none" spc="0" normalizeH="0" baseline="0" noProof="1">
                <a:latin typeface="华文中宋" panose="02010600040101010101" pitchFamily="2" charset="-122"/>
                <a:ea typeface="华文中宋" panose="02010600040101010101" pitchFamily="2" charset="-122"/>
                <a:cs typeface="+mn-cs"/>
              </a:rPr>
              <a:t>章测试</a:t>
            </a:r>
            <a:r>
              <a:rPr kumimoji="0" lang="en-US" altLang="zh-CN" sz="11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100" kern="1200" cap="none" spc="0" normalizeH="0" baseline="0" noProof="1">
                <a:latin typeface="华文中宋" panose="02010600040101010101" pitchFamily="2" charset="-122"/>
                <a:ea typeface="华文中宋" panose="02010600040101010101" pitchFamily="2" charset="-122"/>
                <a:cs typeface="+mn-cs"/>
              </a:rPr>
              <a:t>图标</a:t>
            </a:r>
            <a:endParaRPr kumimoji="0" lang="en-US" altLang="zh-CN" sz="1100" kern="1200" cap="none" spc="0" normalizeH="0" baseline="0" noProof="1">
              <a:latin typeface="华文中宋" panose="02010600040101010101" pitchFamily="2" charset="-122"/>
              <a:ea typeface="华文中宋" panose="02010600040101010101" pitchFamily="2" charset="-122"/>
              <a:cs typeface="+mn-cs"/>
            </a:endParaRPr>
          </a:p>
          <a:p>
            <a:pPr marR="0" algn="just" defTabSz="914400" fontAlgn="auto">
              <a:lnSpc>
                <a:spcPct val="150000"/>
              </a:lnSpc>
              <a:buClrTx/>
              <a:buSzTx/>
              <a:buFontTx/>
              <a:defRPr/>
            </a:pPr>
            <a:r>
              <a:rPr kumimoji="0" lang="en-US" altLang="zh-CN" sz="1100" kern="1200" cap="none" spc="0" normalizeH="0" baseline="0" noProof="1">
                <a:latin typeface="华文中宋" panose="02010600040101010101" pitchFamily="2" charset="-122"/>
                <a:ea typeface="华文中宋" panose="02010600040101010101" pitchFamily="2" charset="-122"/>
                <a:cs typeface="+mn-cs"/>
              </a:rPr>
              <a:t>2</a:t>
            </a:r>
            <a:r>
              <a:rPr kumimoji="0" lang="zh-CN" altLang="en-US" sz="1100" kern="1200" cap="none" spc="0" normalizeH="0" baseline="0" noProof="1">
                <a:latin typeface="华文中宋" panose="02010600040101010101" pitchFamily="2" charset="-122"/>
                <a:ea typeface="华文中宋" panose="02010600040101010101" pitchFamily="2" charset="-122"/>
                <a:cs typeface="+mn-cs"/>
              </a:rPr>
              <a:t>）点击右上角的</a:t>
            </a:r>
            <a:r>
              <a:rPr kumimoji="0" lang="en-US" altLang="zh-CN" sz="11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100" kern="1200" cap="none" spc="0" normalizeH="0" baseline="0" noProof="1">
                <a:latin typeface="华文中宋" panose="02010600040101010101" pitchFamily="2" charset="-122"/>
                <a:ea typeface="华文中宋" panose="02010600040101010101" pitchFamily="2" charset="-122"/>
                <a:cs typeface="+mn-cs"/>
              </a:rPr>
              <a:t>作业考试</a:t>
            </a:r>
            <a:r>
              <a:rPr kumimoji="0" lang="en-US" altLang="zh-CN" sz="11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100" kern="1200" cap="none" spc="0" normalizeH="0" baseline="0" noProof="1">
                <a:latin typeface="华文中宋" panose="02010600040101010101" pitchFamily="2" charset="-122"/>
                <a:ea typeface="华文中宋" panose="02010600040101010101" pitchFamily="2" charset="-122"/>
                <a:cs typeface="+mn-cs"/>
              </a:rPr>
              <a:t>图标</a:t>
            </a:r>
            <a:endParaRPr kumimoji="0" lang="zh-CN" altLang="en-US" sz="1100" kern="1200" cap="none" spc="0" normalizeH="0" baseline="0" noProof="1">
              <a:latin typeface="华文中宋" panose="02010600040101010101" pitchFamily="2" charset="-122"/>
              <a:ea typeface="华文中宋" panose="02010600040101010101" pitchFamily="2" charset="-122"/>
              <a:cs typeface="+mn-cs"/>
            </a:endParaRPr>
          </a:p>
        </p:txBody>
      </p:sp>
      <p:sp>
        <p:nvSpPr>
          <p:cNvPr id="13" name="原创设计师QQ598969553            _58"/>
          <p:cNvSpPr/>
          <p:nvPr/>
        </p:nvSpPr>
        <p:spPr>
          <a:xfrm>
            <a:off x="4522788" y="982663"/>
            <a:ext cx="558800" cy="257175"/>
          </a:xfrm>
          <a:prstGeom prst="rect">
            <a:avLst/>
          </a:prstGeom>
          <a:noFill/>
          <a:ln w="19050">
            <a:solidFill>
              <a:srgbClr val="24997F"/>
            </a:solid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PC</a:t>
            </a:r>
            <a:r>
              <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端</a:t>
            </a:r>
            <a:endPar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7" name="原创设计师QQ598969553            _58"/>
          <p:cNvSpPr/>
          <p:nvPr/>
        </p:nvSpPr>
        <p:spPr>
          <a:xfrm>
            <a:off x="1328738" y="979488"/>
            <a:ext cx="746125" cy="257175"/>
          </a:xfrm>
          <a:prstGeom prst="rect">
            <a:avLst/>
          </a:prstGeom>
          <a:noFill/>
          <a:ln w="19050">
            <a:solidFill>
              <a:srgbClr val="24997F"/>
            </a:solid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APP</a:t>
            </a:r>
            <a:r>
              <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端</a:t>
            </a:r>
            <a:endPar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pic>
        <p:nvPicPr>
          <p:cNvPr id="26632" name="图片 13"/>
          <p:cNvPicPr>
            <a:picLocks noChangeAspect="1"/>
          </p:cNvPicPr>
          <p:nvPr/>
        </p:nvPicPr>
        <p:blipFill>
          <a:blip r:embed="rId2"/>
          <a:stretch>
            <a:fillRect/>
          </a:stretch>
        </p:blipFill>
        <p:spPr>
          <a:xfrm>
            <a:off x="3386138" y="1471613"/>
            <a:ext cx="2770187" cy="1920875"/>
          </a:xfrm>
          <a:prstGeom prst="rect">
            <a:avLst/>
          </a:prstGeom>
          <a:noFill/>
          <a:ln w="9525">
            <a:noFill/>
          </a:ln>
        </p:spPr>
      </p:pic>
      <p:sp>
        <p:nvSpPr>
          <p:cNvPr id="26633" name="文本框 1"/>
          <p:cNvSpPr txBox="1"/>
          <p:nvPr/>
        </p:nvSpPr>
        <p:spPr>
          <a:xfrm flipH="1">
            <a:off x="2817813" y="563563"/>
            <a:ext cx="2535237" cy="346075"/>
          </a:xfrm>
          <a:prstGeom prst="rect">
            <a:avLst/>
          </a:prstGeom>
          <a:noFill/>
          <a:ln w="9525">
            <a:noFill/>
          </a:ln>
        </p:spPr>
        <p:txBody>
          <a:bodyPr lIns="68580" tIns="34290" rIns="68580" bIns="34290" anchor="t" anchorCtr="0">
            <a:spAutoFit/>
          </a:bodyPr>
          <a:p>
            <a:r>
              <a:rPr lang="zh-CN" altLang="en-US" b="1" dirty="0">
                <a:solidFill>
                  <a:srgbClr val="595959"/>
                </a:solidFill>
                <a:latin typeface="方正小标宋简体" panose="02000000000000000000" pitchFamily="65" charset="-122"/>
                <a:ea typeface="方正小标宋简体" panose="02000000000000000000" pitchFamily="65" charset="-122"/>
              </a:rPr>
              <a:t>① 如何完成章测试</a:t>
            </a:r>
            <a:endParaRPr lang="zh-CN" altLang="en-US" b="1" dirty="0">
              <a:solidFill>
                <a:srgbClr val="595959"/>
              </a:solidFill>
              <a:latin typeface="方正小标宋简体" panose="02000000000000000000" pitchFamily="65" charset="-122"/>
              <a:ea typeface="方正小标宋简体" panose="02000000000000000000" pitchFamily="65" charset="-122"/>
            </a:endParaRPr>
          </a:p>
        </p:txBody>
      </p:sp>
      <p:sp>
        <p:nvSpPr>
          <p:cNvPr id="21" name="文本框 20"/>
          <p:cNvSpPr txBox="1"/>
          <p:nvPr/>
        </p:nvSpPr>
        <p:spPr>
          <a:xfrm>
            <a:off x="6516688" y="1271588"/>
            <a:ext cx="2447925" cy="3152775"/>
          </a:xfrm>
          <a:prstGeom prst="rect">
            <a:avLst/>
          </a:prstGeom>
          <a:solidFill>
            <a:schemeClr val="accent6">
              <a:lumMod val="20000"/>
              <a:lumOff val="80000"/>
            </a:schemeClr>
          </a:solidFill>
        </p:spPr>
        <p:txBody>
          <a:bodyPr>
            <a:spAutoFit/>
          </a:bodyPr>
          <a:lstStyle/>
          <a:p>
            <a:pPr marR="0" algn="just" defTabSz="914400" fontAlgn="auto">
              <a:lnSpc>
                <a:spcPct val="150000"/>
              </a:lnSpc>
              <a:buClrTx/>
              <a:buSzTx/>
              <a:buFontTx/>
              <a:defRPr/>
            </a:pPr>
            <a:r>
              <a:rPr kumimoji="0" lang="zh-CN" altLang="en-US" sz="1400" kern="1200" cap="none" spc="0" normalizeH="0" baseline="0" noProof="1">
                <a:solidFill>
                  <a:srgbClr val="FF0000"/>
                </a:solidFill>
                <a:latin typeface="黑体" panose="02010609060101010101" pitchFamily="49" charset="-122"/>
                <a:ea typeface="黑体" panose="02010609060101010101" pitchFamily="49" charset="-122"/>
                <a:cs typeface="+mn-cs"/>
              </a:rPr>
              <a:t>注意事项</a:t>
            </a:r>
            <a:r>
              <a:rPr kumimoji="0" lang="zh-CN" altLang="en-US" sz="1400" kern="1200" cap="none" spc="0" normalizeH="0" baseline="0" noProof="1">
                <a:solidFill>
                  <a:srgbClr val="FF0000"/>
                </a:solidFill>
                <a:latin typeface="华文中宋" panose="02010600040101010101" pitchFamily="2" charset="-122"/>
                <a:ea typeface="华文中宋" panose="02010600040101010101" pitchFamily="2" charset="-122"/>
                <a:cs typeface="+mn-cs"/>
              </a:rPr>
              <a:t>：</a:t>
            </a:r>
            <a:endParaRPr kumimoji="0" lang="en-US" altLang="zh-CN" sz="1400" kern="1200" cap="none" spc="0" normalizeH="0" baseline="0" noProof="1">
              <a:solidFill>
                <a:srgbClr val="FF0000"/>
              </a:solidFill>
              <a:latin typeface="华文中宋" panose="02010600040101010101" pitchFamily="2" charset="-122"/>
              <a:ea typeface="华文中宋" panose="02010600040101010101" pitchFamily="2" charset="-122"/>
              <a:cs typeface="+mn-cs"/>
            </a:endParaRPr>
          </a:p>
          <a:p>
            <a:pPr marL="171450" marR="0" indent="-171450" algn="just" defTabSz="914400" fontAlgn="auto">
              <a:lnSpc>
                <a:spcPct val="150000"/>
              </a:lnSpc>
              <a:buClr>
                <a:srgbClr val="FF0000"/>
              </a:buClr>
              <a:buSzTx/>
              <a:buFont typeface="Wingdings" panose="05000000000000000000" pitchFamily="2" charset="2"/>
              <a:buChar char="Ø"/>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超过课程学习时间章测试将无法提交，请注意章测试的截止时间</a:t>
            </a:r>
            <a:endParaRPr kumimoji="0" lang="en-US" altLang="zh-CN" sz="1200" kern="1200" cap="none" spc="0" normalizeH="0" baseline="0" noProof="1">
              <a:latin typeface="华文中宋" panose="02010600040101010101" pitchFamily="2" charset="-122"/>
              <a:ea typeface="华文中宋" panose="02010600040101010101" pitchFamily="2" charset="-122"/>
              <a:cs typeface="+mn-cs"/>
            </a:endParaRPr>
          </a:p>
          <a:p>
            <a:pPr marL="171450" marR="0" indent="-171450" algn="just" defTabSz="914400" fontAlgn="auto">
              <a:lnSpc>
                <a:spcPct val="150000"/>
              </a:lnSpc>
              <a:buClr>
                <a:srgbClr val="FF0000"/>
              </a:buClr>
              <a:buSzTx/>
              <a:buFont typeface="Wingdings" panose="05000000000000000000" pitchFamily="2" charset="2"/>
              <a:buChar char="Ø"/>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期末考试开放时，全部学习结束，任何学习相关内容均不再计分</a:t>
            </a:r>
            <a:endParaRPr kumimoji="0" lang="en-US" altLang="zh-CN" sz="1200" kern="1200" cap="none" spc="0" normalizeH="0" baseline="0" noProof="1">
              <a:latin typeface="华文中宋" panose="02010600040101010101" pitchFamily="2" charset="-122"/>
              <a:ea typeface="华文中宋" panose="02010600040101010101" pitchFamily="2" charset="-122"/>
              <a:cs typeface="+mn-cs"/>
            </a:endParaRPr>
          </a:p>
          <a:p>
            <a:pPr marL="171450" marR="0" indent="-171450" algn="just" defTabSz="914400" fontAlgn="auto">
              <a:lnSpc>
                <a:spcPct val="150000"/>
              </a:lnSpc>
              <a:buClr>
                <a:srgbClr val="FF0000"/>
              </a:buClr>
              <a:buSzTx/>
              <a:buFont typeface="Wingdings" panose="05000000000000000000" pitchFamily="2" charset="2"/>
              <a:buChar char="Ø"/>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期末考试时需输入验证码，试卷打开后，即使关闭网页仍会继续计时，一旦考试时间到，试卷将会被系统自动提交</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pic>
        <p:nvPicPr>
          <p:cNvPr id="22" name="图片 21"/>
          <p:cNvPicPr/>
          <p:nvPr/>
        </p:nvPicPr>
        <p:blipFill>
          <a:blip r:embed="rId3"/>
          <a:srcRect b="4885"/>
          <a:stretch>
            <a:fillRect/>
          </a:stretch>
        </p:blipFill>
        <p:spPr>
          <a:xfrm>
            <a:off x="342900" y="1298575"/>
            <a:ext cx="1358900" cy="2333625"/>
          </a:xfrm>
          <a:prstGeom prst="rect">
            <a:avLst/>
          </a:prstGeom>
          <a:ln w="12700" cmpd="sng">
            <a:solidFill>
              <a:schemeClr val="accent6">
                <a:lumMod val="20000"/>
                <a:lumOff val="80000"/>
              </a:schemeClr>
            </a:solidFill>
            <a:prstDash val="solid"/>
          </a:ln>
        </p:spPr>
      </p:pic>
      <p:pic>
        <p:nvPicPr>
          <p:cNvPr id="23" name="图片 22" descr="APP教程【作业入口】 - 副本"/>
          <p:cNvPicPr/>
          <p:nvPr/>
        </p:nvPicPr>
        <p:blipFill>
          <a:blip r:embed="rId4"/>
          <a:stretch>
            <a:fillRect/>
          </a:stretch>
        </p:blipFill>
        <p:spPr>
          <a:xfrm>
            <a:off x="1939925" y="1298575"/>
            <a:ext cx="1257300" cy="2352675"/>
          </a:xfrm>
          <a:prstGeom prst="rect">
            <a:avLst/>
          </a:prstGeom>
          <a:ln w="12700" cmpd="sng">
            <a:solidFill>
              <a:schemeClr val="accent6">
                <a:lumMod val="20000"/>
                <a:lumOff val="80000"/>
              </a:schemeClr>
            </a:solidFill>
            <a:prstDash val="solid"/>
          </a:ln>
        </p:spPr>
      </p:pic>
      <p:sp>
        <p:nvSpPr>
          <p:cNvPr id="24" name="文本框 23"/>
          <p:cNvSpPr txBox="1"/>
          <p:nvPr/>
        </p:nvSpPr>
        <p:spPr>
          <a:xfrm>
            <a:off x="179388" y="3759200"/>
            <a:ext cx="3206750" cy="1331913"/>
          </a:xfrm>
          <a:prstGeom prst="rect">
            <a:avLst/>
          </a:prstGeom>
          <a:solidFill>
            <a:schemeClr val="accent5">
              <a:lumMod val="20000"/>
              <a:lumOff val="80000"/>
            </a:schemeClr>
          </a:solidFill>
        </p:spPr>
        <p:txBody>
          <a:bodyPr>
            <a:spAutoFit/>
          </a:bodyPr>
          <a:lstStyle/>
          <a:p>
            <a:pPr marR="0" algn="just" defTabSz="914400" fontAlgn="auto">
              <a:lnSpc>
                <a:spcPct val="150000"/>
              </a:lnSpc>
              <a:buClrTx/>
              <a:buSzTx/>
              <a:buFontTx/>
              <a:defRPr/>
            </a:pPr>
            <a:r>
              <a:rPr kumimoji="0" lang="en-US" altLang="zh-CN" sz="1100" kern="1200" cap="none" spc="0" normalizeH="0" baseline="0" noProof="1">
                <a:latin typeface="华文中宋" panose="02010600040101010101" pitchFamily="2" charset="-122"/>
                <a:ea typeface="华文中宋" panose="02010600040101010101" pitchFamily="2" charset="-122"/>
                <a:cs typeface="+mn-cs"/>
              </a:rPr>
              <a:t>APP</a:t>
            </a:r>
            <a:r>
              <a:rPr kumimoji="0" lang="zh-CN" altLang="en-US" sz="1100" kern="1200" cap="none" spc="0" normalizeH="0" baseline="0" noProof="1">
                <a:latin typeface="华文中宋" panose="02010600040101010101" pitchFamily="2" charset="-122"/>
                <a:ea typeface="华文中宋" panose="02010600040101010101" pitchFamily="2" charset="-122"/>
                <a:cs typeface="+mn-cs"/>
              </a:rPr>
              <a:t>端有两种方式进入章测试：</a:t>
            </a:r>
            <a:endParaRPr kumimoji="0" lang="en-US" altLang="zh-CN" sz="1100" kern="1200" cap="none" spc="0" normalizeH="0" baseline="0" noProof="1">
              <a:latin typeface="华文中宋" panose="02010600040101010101" pitchFamily="2" charset="-122"/>
              <a:ea typeface="华文中宋" panose="02010600040101010101" pitchFamily="2" charset="-122"/>
              <a:cs typeface="+mn-cs"/>
            </a:endParaRPr>
          </a:p>
          <a:p>
            <a:pPr marR="0" algn="just" defTabSz="914400" fontAlgn="auto">
              <a:lnSpc>
                <a:spcPct val="150000"/>
              </a:lnSpc>
              <a:buClrTx/>
              <a:buSzTx/>
              <a:buFontTx/>
              <a:defRPr/>
            </a:pPr>
            <a:r>
              <a:rPr kumimoji="0" lang="en-US" altLang="zh-CN" sz="1100" kern="1200" cap="none" spc="0" normalizeH="0" baseline="0" noProof="1">
                <a:latin typeface="华文中宋" panose="02010600040101010101" pitchFamily="2" charset="-122"/>
                <a:ea typeface="华文中宋" panose="02010600040101010101" pitchFamily="2" charset="-122"/>
                <a:cs typeface="+mn-cs"/>
              </a:rPr>
              <a:t>1</a:t>
            </a:r>
            <a:r>
              <a:rPr kumimoji="0" lang="zh-CN" altLang="en-US" sz="1100" kern="1200" cap="none" spc="0" normalizeH="0" baseline="0" noProof="1">
                <a:latin typeface="华文中宋" panose="02010600040101010101" pitchFamily="2" charset="-122"/>
                <a:ea typeface="华文中宋" panose="02010600040101010101" pitchFamily="2" charset="-122"/>
                <a:cs typeface="+mn-cs"/>
              </a:rPr>
              <a:t>）点击</a:t>
            </a:r>
            <a:r>
              <a:rPr kumimoji="0" lang="en-US" altLang="zh-CN" sz="11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100" kern="1200" cap="none" spc="0" normalizeH="0" baseline="0" noProof="1">
                <a:latin typeface="华文中宋" panose="02010600040101010101" pitchFamily="2" charset="-122"/>
                <a:ea typeface="华文中宋" panose="02010600040101010101" pitchFamily="2" charset="-122"/>
                <a:cs typeface="+mn-cs"/>
              </a:rPr>
              <a:t>学习</a:t>
            </a:r>
            <a:r>
              <a:rPr kumimoji="0" lang="en-US" altLang="zh-CN" sz="11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100" kern="1200" cap="none" spc="0" normalizeH="0" baseline="0" noProof="1">
                <a:latin typeface="华文中宋" panose="02010600040101010101" pitchFamily="2" charset="-122"/>
                <a:ea typeface="华文中宋" panose="02010600040101010101" pitchFamily="2" charset="-122"/>
                <a:cs typeface="+mn-cs"/>
              </a:rPr>
              <a:t>模块下课程卡片的</a:t>
            </a:r>
            <a:r>
              <a:rPr kumimoji="0" lang="en-US" altLang="zh-CN" sz="11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100" kern="1200" cap="none" spc="0" normalizeH="0" baseline="0" noProof="1">
                <a:latin typeface="华文中宋" panose="02010600040101010101" pitchFamily="2" charset="-122"/>
                <a:ea typeface="华文中宋" panose="02010600040101010101" pitchFamily="2" charset="-122"/>
                <a:cs typeface="+mn-cs"/>
              </a:rPr>
              <a:t>作业考试</a:t>
            </a:r>
            <a:r>
              <a:rPr kumimoji="0" lang="en-US" altLang="zh-CN" sz="11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100" kern="1200" cap="none" spc="0" normalizeH="0" baseline="0" noProof="1">
                <a:latin typeface="华文中宋" panose="02010600040101010101" pitchFamily="2" charset="-122"/>
                <a:ea typeface="华文中宋" panose="02010600040101010101" pitchFamily="2" charset="-122"/>
                <a:cs typeface="+mn-cs"/>
              </a:rPr>
              <a:t>入口，进入作业考试</a:t>
            </a:r>
            <a:r>
              <a:rPr kumimoji="0" lang="en-US" altLang="zh-CN" sz="11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100" kern="1200" cap="none" spc="0" normalizeH="0" baseline="0" noProof="1">
                <a:latin typeface="华文中宋" panose="02010600040101010101" pitchFamily="2" charset="-122"/>
                <a:ea typeface="华文中宋" panose="02010600040101010101" pitchFamily="2" charset="-122"/>
                <a:cs typeface="+mn-cs"/>
              </a:rPr>
              <a:t>未上交</a:t>
            </a:r>
            <a:r>
              <a:rPr kumimoji="0" lang="en-US" altLang="zh-CN" sz="11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100" kern="1200" cap="none" spc="0" normalizeH="0" baseline="0" noProof="1">
                <a:latin typeface="华文中宋" panose="02010600040101010101" pitchFamily="2" charset="-122"/>
                <a:ea typeface="华文中宋" panose="02010600040101010101" pitchFamily="2" charset="-122"/>
                <a:cs typeface="+mn-cs"/>
              </a:rPr>
              <a:t>列表</a:t>
            </a:r>
            <a:endParaRPr kumimoji="0" lang="en-US" altLang="zh-CN" sz="1100" kern="1200" cap="none" spc="0" normalizeH="0" baseline="0" noProof="1">
              <a:latin typeface="华文中宋" panose="02010600040101010101" pitchFamily="2" charset="-122"/>
              <a:ea typeface="华文中宋" panose="02010600040101010101" pitchFamily="2" charset="-122"/>
              <a:cs typeface="+mn-cs"/>
            </a:endParaRPr>
          </a:p>
          <a:p>
            <a:pPr marR="0" algn="just" defTabSz="914400" fontAlgn="auto">
              <a:lnSpc>
                <a:spcPct val="150000"/>
              </a:lnSpc>
              <a:buClrTx/>
              <a:buSzTx/>
              <a:buFontTx/>
              <a:defRPr/>
            </a:pPr>
            <a:r>
              <a:rPr kumimoji="0" lang="en-US" altLang="zh-CN" sz="1100" kern="1200" cap="none" spc="0" normalizeH="0" baseline="0" noProof="1">
                <a:latin typeface="华文中宋" panose="02010600040101010101" pitchFamily="2" charset="-122"/>
                <a:ea typeface="华文中宋" panose="02010600040101010101" pitchFamily="2" charset="-122"/>
                <a:cs typeface="+mn-cs"/>
              </a:rPr>
              <a:t>2</a:t>
            </a:r>
            <a:r>
              <a:rPr kumimoji="0" lang="zh-CN" altLang="en-US" sz="1100" kern="1200" cap="none" spc="0" normalizeH="0" baseline="0" noProof="1">
                <a:latin typeface="华文中宋" panose="02010600040101010101" pitchFamily="2" charset="-122"/>
                <a:ea typeface="华文中宋" panose="02010600040101010101" pitchFamily="2" charset="-122"/>
                <a:cs typeface="+mn-cs"/>
              </a:rPr>
              <a:t>）点击课程卡片，进入视频学习页中每章的下方，有进入作业的入口</a:t>
            </a:r>
            <a:endParaRPr kumimoji="0" lang="zh-CN" altLang="en-US" sz="1100" kern="1200" cap="none" spc="0" normalizeH="0" baseline="0" noProof="1">
              <a:latin typeface="华文中宋" panose="02010600040101010101" pitchFamily="2" charset="-122"/>
              <a:ea typeface="华文中宋" panose="02010600040101010101" pitchFamily="2" charset="-122"/>
              <a:cs typeface="+mn-cs"/>
            </a:endParaRP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8673" name="图片 14"/>
          <p:cNvPicPr>
            <a:picLocks noChangeAspect="1"/>
          </p:cNvPicPr>
          <p:nvPr/>
        </p:nvPicPr>
        <p:blipFill>
          <a:blip r:embed="rId1"/>
          <a:stretch>
            <a:fillRect/>
          </a:stretch>
        </p:blipFill>
        <p:spPr>
          <a:xfrm>
            <a:off x="7331075" y="74613"/>
            <a:ext cx="1550988" cy="455612"/>
          </a:xfrm>
          <a:prstGeom prst="rect">
            <a:avLst/>
          </a:prstGeom>
          <a:noFill/>
          <a:ln w="9525">
            <a:noFill/>
          </a:ln>
        </p:spPr>
      </p:pic>
      <p:sp>
        <p:nvSpPr>
          <p:cNvPr id="11" name="等腰三角形 10"/>
          <p:cNvSpPr/>
          <p:nvPr/>
        </p:nvSpPr>
        <p:spPr bwMode="auto">
          <a:xfrm rot="5400000">
            <a:off x="2348706" y="392906"/>
            <a:ext cx="323850" cy="277813"/>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等腰三角形 11"/>
          <p:cNvSpPr/>
          <p:nvPr/>
        </p:nvSpPr>
        <p:spPr bwMode="auto">
          <a:xfrm rot="5400000" flipV="1">
            <a:off x="5183981" y="384969"/>
            <a:ext cx="323850" cy="277813"/>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文本框 14"/>
          <p:cNvSpPr txBox="1"/>
          <p:nvPr/>
        </p:nvSpPr>
        <p:spPr>
          <a:xfrm>
            <a:off x="539750" y="4198938"/>
            <a:ext cx="3019425" cy="614363"/>
          </a:xfrm>
          <a:prstGeom prst="rect">
            <a:avLst/>
          </a:prstGeom>
          <a:solidFill>
            <a:schemeClr val="accent5">
              <a:lumMod val="20000"/>
              <a:lumOff val="80000"/>
            </a:schemeClr>
          </a:solidFill>
        </p:spPr>
        <p:txBody>
          <a:bodyPr>
            <a:spAutoFit/>
          </a:bodyPr>
          <a:lstStyle/>
          <a:p>
            <a:pPr marR="0" algn="just" defTabSz="914400" fontAlgn="auto">
              <a:lnSpc>
                <a:spcPct val="150000"/>
              </a:lnSpc>
              <a:buClrTx/>
              <a:buSzTx/>
              <a:buFontTx/>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点击</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作业考试</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入口后，再点击</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已上交</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列表，即可查看到相应分数</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sp>
        <p:nvSpPr>
          <p:cNvPr id="16" name="文本框 15"/>
          <p:cNvSpPr txBox="1"/>
          <p:nvPr/>
        </p:nvSpPr>
        <p:spPr>
          <a:xfrm>
            <a:off x="3962400" y="2798763"/>
            <a:ext cx="4216400" cy="336550"/>
          </a:xfrm>
          <a:prstGeom prst="rect">
            <a:avLst/>
          </a:prstGeom>
          <a:solidFill>
            <a:schemeClr val="accent5">
              <a:lumMod val="20000"/>
              <a:lumOff val="80000"/>
            </a:schemeClr>
          </a:solidFill>
        </p:spPr>
        <p:txBody>
          <a:bodyPr>
            <a:spAutoFit/>
          </a:bodyPr>
          <a:lstStyle/>
          <a:p>
            <a:pPr marR="0" algn="ctr" defTabSz="914400" fontAlgn="auto">
              <a:lnSpc>
                <a:spcPct val="150000"/>
              </a:lnSpc>
              <a:buClrTx/>
              <a:buSzTx/>
              <a:buFontTx/>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点击</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作业考试</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中的已上交列表，即可查看到相应分数</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pic>
        <p:nvPicPr>
          <p:cNvPr id="28678" name="图片 17"/>
          <p:cNvPicPr>
            <a:picLocks noChangeAspect="1"/>
          </p:cNvPicPr>
          <p:nvPr/>
        </p:nvPicPr>
        <p:blipFill>
          <a:blip r:embed="rId2"/>
          <a:stretch>
            <a:fillRect/>
          </a:stretch>
        </p:blipFill>
        <p:spPr>
          <a:xfrm>
            <a:off x="3970338" y="1381125"/>
            <a:ext cx="4022725" cy="1254125"/>
          </a:xfrm>
          <a:prstGeom prst="rect">
            <a:avLst/>
          </a:prstGeom>
          <a:noFill/>
          <a:ln w="9525">
            <a:noFill/>
          </a:ln>
        </p:spPr>
      </p:pic>
      <p:pic>
        <p:nvPicPr>
          <p:cNvPr id="20" name="图片 19"/>
          <p:cNvPicPr/>
          <p:nvPr/>
        </p:nvPicPr>
        <p:blipFill>
          <a:blip r:embed="rId3"/>
          <a:srcRect b="4888"/>
          <a:stretch>
            <a:fillRect/>
          </a:stretch>
        </p:blipFill>
        <p:spPr>
          <a:xfrm>
            <a:off x="1104900" y="1020763"/>
            <a:ext cx="1738313" cy="3028950"/>
          </a:xfrm>
          <a:prstGeom prst="rect">
            <a:avLst/>
          </a:prstGeom>
          <a:noFill/>
          <a:ln w="12700" cmpd="sng">
            <a:solidFill>
              <a:schemeClr val="accent6">
                <a:lumMod val="20000"/>
                <a:lumOff val="80000"/>
              </a:schemeClr>
            </a:solidFill>
            <a:prstDash val="solid"/>
          </a:ln>
        </p:spPr>
      </p:pic>
      <p:sp>
        <p:nvSpPr>
          <p:cNvPr id="28680" name="文本框 1"/>
          <p:cNvSpPr txBox="1"/>
          <p:nvPr/>
        </p:nvSpPr>
        <p:spPr>
          <a:xfrm flipH="1">
            <a:off x="2673350" y="187325"/>
            <a:ext cx="2533650" cy="376238"/>
          </a:xfrm>
          <a:prstGeom prst="rect">
            <a:avLst/>
          </a:prstGeom>
          <a:noFill/>
          <a:ln w="9525">
            <a:noFill/>
          </a:ln>
        </p:spPr>
        <p:txBody>
          <a:bodyPr lIns="68580" tIns="34290" rIns="68580" bIns="34290" anchor="t" anchorCtr="0">
            <a:spAutoFit/>
          </a:bodyPr>
          <a:p>
            <a:pPr algn="ctr"/>
            <a:r>
              <a:rPr lang="zh-CN" altLang="en-US" sz="2000" b="1" u="sng" dirty="0">
                <a:solidFill>
                  <a:srgbClr val="595959"/>
                </a:solidFill>
                <a:latin typeface="方正小标宋简体" panose="02000000000000000000" pitchFamily="65" charset="-122"/>
                <a:ea typeface="方正小标宋简体" panose="02000000000000000000" pitchFamily="65" charset="-122"/>
              </a:rPr>
              <a:t>章测试及考试</a:t>
            </a:r>
            <a:endParaRPr lang="zh-CN" altLang="en-US" sz="2000" b="1" u="sng" dirty="0">
              <a:solidFill>
                <a:srgbClr val="595959"/>
              </a:solidFill>
              <a:latin typeface="方正小标宋简体" panose="02000000000000000000" pitchFamily="65" charset="-122"/>
              <a:ea typeface="方正小标宋简体" panose="02000000000000000000" pitchFamily="65" charset="-122"/>
            </a:endParaRPr>
          </a:p>
        </p:txBody>
      </p:sp>
      <p:sp>
        <p:nvSpPr>
          <p:cNvPr id="28681" name="文本框 1"/>
          <p:cNvSpPr txBox="1"/>
          <p:nvPr/>
        </p:nvSpPr>
        <p:spPr>
          <a:xfrm flipH="1">
            <a:off x="2673350" y="563563"/>
            <a:ext cx="2533650" cy="346075"/>
          </a:xfrm>
          <a:prstGeom prst="rect">
            <a:avLst/>
          </a:prstGeom>
          <a:noFill/>
          <a:ln w="9525">
            <a:noFill/>
          </a:ln>
        </p:spPr>
        <p:txBody>
          <a:bodyPr lIns="68580" tIns="34290" rIns="68580" bIns="34290" anchor="t" anchorCtr="0">
            <a:spAutoFit/>
          </a:bodyPr>
          <a:p>
            <a:r>
              <a:rPr lang="zh-CN" altLang="en-US" b="1" dirty="0">
                <a:solidFill>
                  <a:srgbClr val="595959"/>
                </a:solidFill>
                <a:latin typeface="方正小标宋简体" panose="02000000000000000000" pitchFamily="65" charset="-122"/>
                <a:ea typeface="方正小标宋简体" panose="02000000000000000000" pitchFamily="65" charset="-122"/>
              </a:rPr>
              <a:t>② 如何查看章测试分数</a:t>
            </a:r>
            <a:endParaRPr lang="zh-CN" altLang="en-US" b="1" dirty="0">
              <a:solidFill>
                <a:srgbClr val="595959"/>
              </a:solidFill>
              <a:latin typeface="方正小标宋简体" panose="02000000000000000000" pitchFamily="65" charset="-122"/>
              <a:ea typeface="方正小标宋简体" panose="02000000000000000000" pitchFamily="65" charset="-122"/>
            </a:endParaRPr>
          </a:p>
        </p:txBody>
      </p:sp>
      <p:sp>
        <p:nvSpPr>
          <p:cNvPr id="23" name="原创设计师QQ598969553            _58"/>
          <p:cNvSpPr/>
          <p:nvPr/>
        </p:nvSpPr>
        <p:spPr>
          <a:xfrm>
            <a:off x="179388" y="979488"/>
            <a:ext cx="747713" cy="257175"/>
          </a:xfrm>
          <a:prstGeom prst="rect">
            <a:avLst/>
          </a:prstGeom>
          <a:noFill/>
          <a:ln w="19050">
            <a:solidFill>
              <a:srgbClr val="24997F"/>
            </a:solid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APP</a:t>
            </a:r>
            <a:r>
              <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端</a:t>
            </a:r>
            <a:endPar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4" name="文本框 23"/>
          <p:cNvSpPr txBox="1"/>
          <p:nvPr/>
        </p:nvSpPr>
        <p:spPr>
          <a:xfrm>
            <a:off x="4067175" y="3411538"/>
            <a:ext cx="4216400" cy="1444625"/>
          </a:xfrm>
          <a:prstGeom prst="rect">
            <a:avLst/>
          </a:prstGeom>
          <a:solidFill>
            <a:schemeClr val="accent6">
              <a:lumMod val="20000"/>
              <a:lumOff val="80000"/>
            </a:schemeClr>
          </a:solidFill>
        </p:spPr>
        <p:txBody>
          <a:bodyPr>
            <a:spAutoFit/>
          </a:bodyPr>
          <a:lstStyle/>
          <a:p>
            <a:pPr marL="171450" marR="0" indent="-171450" algn="just" defTabSz="914400" fontAlgn="auto">
              <a:lnSpc>
                <a:spcPct val="150000"/>
              </a:lnSpc>
              <a:buClr>
                <a:srgbClr val="FF0000"/>
              </a:buClr>
              <a:buSzTx/>
              <a:buFont typeface="Wingdings" panose="05000000000000000000" pitchFamily="2" charset="2"/>
              <a:buChar char="Ø"/>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点击</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作业考试</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中的已上交列表，即可查看到相应分数</a:t>
            </a:r>
            <a:endParaRPr kumimoji="0" lang="en-US" altLang="zh-CN" sz="1200" kern="1200" cap="none" spc="0" normalizeH="0" baseline="0" noProof="1">
              <a:latin typeface="华文中宋" panose="02010600040101010101" pitchFamily="2" charset="-122"/>
              <a:ea typeface="华文中宋" panose="02010600040101010101" pitchFamily="2" charset="-122"/>
              <a:cs typeface="+mn-cs"/>
            </a:endParaRPr>
          </a:p>
          <a:p>
            <a:pPr marL="171450" marR="0" indent="-171450" algn="just" defTabSz="914400" fontAlgn="auto">
              <a:lnSpc>
                <a:spcPct val="150000"/>
              </a:lnSpc>
              <a:buClr>
                <a:srgbClr val="FF0000"/>
              </a:buClr>
              <a:buSzTx/>
              <a:buFont typeface="Wingdings" panose="05000000000000000000" pitchFamily="2" charset="2"/>
              <a:buChar char="Ø"/>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章测试在学生完成后立即显示分数</a:t>
            </a:r>
            <a:endParaRPr kumimoji="0" lang="en-US" altLang="zh-CN" sz="1200" kern="1200" cap="none" spc="0" normalizeH="0" baseline="0" noProof="1">
              <a:latin typeface="华文中宋" panose="02010600040101010101" pitchFamily="2" charset="-122"/>
              <a:ea typeface="华文中宋" panose="02010600040101010101" pitchFamily="2" charset="-122"/>
              <a:cs typeface="+mn-cs"/>
            </a:endParaRPr>
          </a:p>
          <a:p>
            <a:pPr marL="171450" marR="0" indent="-171450" algn="just" defTabSz="914400" fontAlgn="auto">
              <a:lnSpc>
                <a:spcPct val="150000"/>
              </a:lnSpc>
              <a:buClr>
                <a:srgbClr val="FF0000"/>
              </a:buClr>
              <a:buSzTx/>
              <a:buFont typeface="Wingdings" panose="05000000000000000000" pitchFamily="2" charset="2"/>
              <a:buChar char="Ø"/>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期末考试不会直接显示分数，系统提示“试卷正在批改中，请耐心等待”，当系统完成算分后会发送一条站内信，进入或者刷新作业考试列表后就可以看到考试得分</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sp>
        <p:nvSpPr>
          <p:cNvPr id="25" name="原创设计师QQ598969553            _58"/>
          <p:cNvSpPr/>
          <p:nvPr/>
        </p:nvSpPr>
        <p:spPr>
          <a:xfrm>
            <a:off x="5484813" y="982663"/>
            <a:ext cx="558800" cy="257175"/>
          </a:xfrm>
          <a:prstGeom prst="rect">
            <a:avLst/>
          </a:prstGeom>
          <a:noFill/>
          <a:ln w="19050">
            <a:solidFill>
              <a:srgbClr val="24997F"/>
            </a:solid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PC</a:t>
            </a:r>
            <a:r>
              <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端</a:t>
            </a:r>
            <a:endPar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0721" name="图片 14"/>
          <p:cNvPicPr>
            <a:picLocks noChangeAspect="1"/>
          </p:cNvPicPr>
          <p:nvPr/>
        </p:nvPicPr>
        <p:blipFill>
          <a:blip r:embed="rId1"/>
          <a:stretch>
            <a:fillRect/>
          </a:stretch>
        </p:blipFill>
        <p:spPr>
          <a:xfrm>
            <a:off x="7331075" y="74613"/>
            <a:ext cx="1550988" cy="455612"/>
          </a:xfrm>
          <a:prstGeom prst="rect">
            <a:avLst/>
          </a:prstGeom>
          <a:noFill/>
          <a:ln w="9525">
            <a:noFill/>
          </a:ln>
        </p:spPr>
      </p:pic>
      <p:sp>
        <p:nvSpPr>
          <p:cNvPr id="11" name="等腰三角形 10"/>
          <p:cNvSpPr/>
          <p:nvPr/>
        </p:nvSpPr>
        <p:spPr bwMode="auto">
          <a:xfrm rot="5400000">
            <a:off x="2348706" y="392906"/>
            <a:ext cx="323850" cy="277813"/>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等腰三角形 11"/>
          <p:cNvSpPr/>
          <p:nvPr/>
        </p:nvSpPr>
        <p:spPr bwMode="auto">
          <a:xfrm rot="5400000" flipV="1">
            <a:off x="5091906" y="405606"/>
            <a:ext cx="323850" cy="277813"/>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文本框 15"/>
          <p:cNvSpPr txBox="1"/>
          <p:nvPr/>
        </p:nvSpPr>
        <p:spPr>
          <a:xfrm>
            <a:off x="1331913" y="3413125"/>
            <a:ext cx="6135688" cy="1168400"/>
          </a:xfrm>
          <a:prstGeom prst="rect">
            <a:avLst/>
          </a:prstGeom>
          <a:solidFill>
            <a:schemeClr val="accent5">
              <a:lumMod val="20000"/>
              <a:lumOff val="80000"/>
            </a:schemeClr>
          </a:solidFill>
        </p:spPr>
        <p:txBody>
          <a:bodyPr>
            <a:spAutoFit/>
          </a:bodyPr>
          <a:lstStyle/>
          <a:p>
            <a:pPr marL="171450" marR="0" indent="-171450" algn="just" defTabSz="914400" fontAlgn="auto">
              <a:lnSpc>
                <a:spcPct val="150000"/>
              </a:lnSpc>
              <a:buClr>
                <a:srgbClr val="FF0000"/>
              </a:buClr>
              <a:buSzTx/>
              <a:buFont typeface="Wingdings" panose="05000000000000000000" pitchFamily="2" charset="2"/>
              <a:buChar char="Ø"/>
              <a:defRPr/>
            </a:pPr>
            <a:r>
              <a:rPr kumimoji="0" lang="zh-CN" altLang="en-US" sz="1200" kern="1200" cap="none" spc="0" normalizeH="0" baseline="0" noProof="0" dirty="0">
                <a:latin typeface="华文中宋" panose="02010600040101010101" pitchFamily="2" charset="-122"/>
                <a:ea typeface="华文中宋" panose="02010600040101010101" pitchFamily="2" charset="-122"/>
                <a:cs typeface="+mn-cs"/>
              </a:rPr>
              <a:t>在学习周期内，若对章测试分数不满意，</a:t>
            </a:r>
            <a:r>
              <a:rPr kumimoji="0" lang="zh-CN" altLang="en-US" sz="1200" kern="1200" cap="none" spc="0" normalizeH="0" baseline="0" noProof="0" dirty="0">
                <a:solidFill>
                  <a:srgbClr val="FF0000"/>
                </a:solidFill>
                <a:latin typeface="华文中宋" panose="02010600040101010101" pitchFamily="2" charset="-122"/>
                <a:ea typeface="华文中宋" panose="02010600040101010101" pitchFamily="2" charset="-122"/>
                <a:cs typeface="+mn-cs"/>
              </a:rPr>
              <a:t>可申请重做</a:t>
            </a:r>
            <a:endParaRPr kumimoji="0" lang="en-US" altLang="zh-CN" sz="1200" kern="1200" cap="none" spc="0" normalizeH="0" baseline="0" noProof="0" dirty="0">
              <a:solidFill>
                <a:srgbClr val="FF0000"/>
              </a:solidFill>
              <a:latin typeface="华文中宋" panose="02010600040101010101" pitchFamily="2" charset="-122"/>
              <a:ea typeface="华文中宋" panose="02010600040101010101" pitchFamily="2" charset="-122"/>
              <a:cs typeface="+mn-cs"/>
            </a:endParaRPr>
          </a:p>
          <a:p>
            <a:pPr marL="171450" marR="0" indent="-171450" algn="just" defTabSz="914400" fontAlgn="auto">
              <a:lnSpc>
                <a:spcPct val="150000"/>
              </a:lnSpc>
              <a:buClr>
                <a:srgbClr val="FF0000"/>
              </a:buClr>
              <a:buSzTx/>
              <a:buFont typeface="Wingdings" panose="05000000000000000000" pitchFamily="2" charset="2"/>
              <a:buChar char="Ø"/>
              <a:defRPr/>
            </a:pPr>
            <a:r>
              <a:rPr kumimoji="0" lang="zh-CN" altLang="zh-CN" sz="1200" kern="1200" cap="none" spc="0" normalizeH="0" baseline="0" noProof="0" dirty="0">
                <a:latin typeface="华文中宋" panose="02010600040101010101" pitchFamily="2" charset="-122"/>
                <a:ea typeface="华文中宋" panose="02010600040101010101" pitchFamily="2" charset="-122"/>
                <a:cs typeface="+mn-cs"/>
              </a:rPr>
              <a:t>每章的重做机会</a:t>
            </a:r>
            <a:r>
              <a:rPr kumimoji="0" lang="zh-CN" altLang="zh-CN" sz="1200" kern="1200" cap="none" spc="0" normalizeH="0" baseline="0" noProof="0" dirty="0">
                <a:solidFill>
                  <a:srgbClr val="FF0000"/>
                </a:solidFill>
                <a:latin typeface="华文中宋" panose="02010600040101010101" pitchFamily="2" charset="-122"/>
                <a:ea typeface="华文中宋" panose="02010600040101010101" pitchFamily="2" charset="-122"/>
                <a:cs typeface="+mn-cs"/>
              </a:rPr>
              <a:t>各有</a:t>
            </a:r>
            <a:r>
              <a:rPr kumimoji="0" lang="en-US" altLang="zh-CN" sz="1200" kern="1200" cap="none" spc="0" normalizeH="0" baseline="0" noProof="0" dirty="0">
                <a:solidFill>
                  <a:srgbClr val="FF0000"/>
                </a:solidFill>
                <a:latin typeface="华文中宋" panose="02010600040101010101" pitchFamily="2" charset="-122"/>
                <a:ea typeface="华文中宋" panose="02010600040101010101" pitchFamily="2" charset="-122"/>
                <a:cs typeface="+mn-cs"/>
              </a:rPr>
              <a:t>3</a:t>
            </a:r>
            <a:r>
              <a:rPr kumimoji="0" lang="zh-CN" altLang="zh-CN" sz="1200" kern="1200" cap="none" spc="0" normalizeH="0" baseline="0" noProof="0" dirty="0">
                <a:solidFill>
                  <a:srgbClr val="FF0000"/>
                </a:solidFill>
                <a:latin typeface="华文中宋" panose="02010600040101010101" pitchFamily="2" charset="-122"/>
                <a:ea typeface="华文中宋" panose="02010600040101010101" pitchFamily="2" charset="-122"/>
                <a:cs typeface="+mn-cs"/>
              </a:rPr>
              <a:t>次</a:t>
            </a:r>
            <a:r>
              <a:rPr kumimoji="0" lang="zh-CN" altLang="zh-CN" sz="1200" kern="1200" cap="none" spc="0" normalizeH="0" baseline="0" noProof="0" dirty="0">
                <a:latin typeface="华文中宋" panose="02010600040101010101" pitchFamily="2" charset="-122"/>
                <a:ea typeface="华文中宋" panose="02010600040101010101" pitchFamily="2" charset="-122"/>
                <a:cs typeface="+mn-cs"/>
              </a:rPr>
              <a:t>，以</a:t>
            </a:r>
            <a:r>
              <a:rPr kumimoji="0" lang="zh-CN" altLang="zh-CN" sz="1200" kern="1200" cap="none" spc="0" normalizeH="0" baseline="0" noProof="0" dirty="0">
                <a:solidFill>
                  <a:srgbClr val="FF0000"/>
                </a:solidFill>
                <a:latin typeface="华文中宋" panose="02010600040101010101" pitchFamily="2" charset="-122"/>
                <a:ea typeface="华文中宋" panose="02010600040101010101" pitchFamily="2" charset="-122"/>
                <a:cs typeface="+mn-cs"/>
              </a:rPr>
              <a:t>最后一次</a:t>
            </a:r>
            <a:r>
              <a:rPr kumimoji="0" lang="zh-CN" altLang="zh-CN" sz="1200" kern="1200" cap="none" spc="0" normalizeH="0" baseline="0" noProof="0" dirty="0">
                <a:latin typeface="华文中宋" panose="02010600040101010101" pitchFamily="2" charset="-122"/>
                <a:ea typeface="华文中宋" panose="02010600040101010101" pitchFamily="2" charset="-122"/>
                <a:cs typeface="+mn-cs"/>
              </a:rPr>
              <a:t>做题的分数为准</a:t>
            </a:r>
            <a:endParaRPr kumimoji="0" lang="en-US" altLang="zh-CN" sz="1200" kern="1200" cap="none" spc="0" normalizeH="0" baseline="0" noProof="0" dirty="0">
              <a:latin typeface="华文中宋" panose="02010600040101010101" pitchFamily="2" charset="-122"/>
              <a:ea typeface="华文中宋" panose="02010600040101010101" pitchFamily="2" charset="-122"/>
              <a:cs typeface="+mn-cs"/>
            </a:endParaRPr>
          </a:p>
          <a:p>
            <a:pPr marL="171450" marR="0" indent="-171450" algn="just" defTabSz="914400" fontAlgn="auto">
              <a:lnSpc>
                <a:spcPct val="150000"/>
              </a:lnSpc>
              <a:buClr>
                <a:srgbClr val="FF0000"/>
              </a:buClr>
              <a:buSzTx/>
              <a:buFont typeface="Wingdings" panose="05000000000000000000" pitchFamily="2" charset="2"/>
              <a:buChar char="Ø"/>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通过点击</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本次成绩</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或</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第</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X</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章单元测试</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的标题查看本章测试的答案，</a:t>
            </a:r>
            <a:r>
              <a:rPr kumimoji="0" lang="zh-CN" altLang="en-US" sz="1200" kern="1200" cap="none" spc="0" normalizeH="0" baseline="0" noProof="1">
                <a:solidFill>
                  <a:srgbClr val="FF0000"/>
                </a:solidFill>
                <a:latin typeface="华文中宋" panose="02010600040101010101" pitchFamily="2" charset="-122"/>
                <a:ea typeface="华文中宋" panose="02010600040101010101" pitchFamily="2" charset="-122"/>
                <a:cs typeface="+mn-cs"/>
              </a:rPr>
              <a:t>一旦查看答案则无法申请重做</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pic>
        <p:nvPicPr>
          <p:cNvPr id="30725" name="图片 13"/>
          <p:cNvPicPr>
            <a:picLocks noChangeAspect="1"/>
          </p:cNvPicPr>
          <p:nvPr/>
        </p:nvPicPr>
        <p:blipFill>
          <a:blip r:embed="rId2"/>
          <a:stretch>
            <a:fillRect/>
          </a:stretch>
        </p:blipFill>
        <p:spPr>
          <a:xfrm>
            <a:off x="642938" y="1485900"/>
            <a:ext cx="3457575" cy="1657350"/>
          </a:xfrm>
          <a:prstGeom prst="rect">
            <a:avLst/>
          </a:prstGeom>
          <a:noFill/>
          <a:ln w="9525">
            <a:noFill/>
          </a:ln>
        </p:spPr>
      </p:pic>
      <p:pic>
        <p:nvPicPr>
          <p:cNvPr id="30726" name="图片 19"/>
          <p:cNvPicPr>
            <a:picLocks noChangeAspect="1"/>
          </p:cNvPicPr>
          <p:nvPr/>
        </p:nvPicPr>
        <p:blipFill>
          <a:blip r:embed="rId3"/>
          <a:stretch>
            <a:fillRect/>
          </a:stretch>
        </p:blipFill>
        <p:spPr>
          <a:xfrm>
            <a:off x="4352925" y="1498600"/>
            <a:ext cx="3754438" cy="1657350"/>
          </a:xfrm>
          <a:prstGeom prst="rect">
            <a:avLst/>
          </a:prstGeom>
          <a:noFill/>
          <a:ln w="9525">
            <a:noFill/>
          </a:ln>
        </p:spPr>
      </p:pic>
      <p:sp>
        <p:nvSpPr>
          <p:cNvPr id="30727" name="文本框 1"/>
          <p:cNvSpPr txBox="1"/>
          <p:nvPr/>
        </p:nvSpPr>
        <p:spPr>
          <a:xfrm flipH="1">
            <a:off x="2619375" y="187325"/>
            <a:ext cx="2535238" cy="376238"/>
          </a:xfrm>
          <a:prstGeom prst="rect">
            <a:avLst/>
          </a:prstGeom>
          <a:noFill/>
          <a:ln w="9525">
            <a:noFill/>
          </a:ln>
        </p:spPr>
        <p:txBody>
          <a:bodyPr lIns="68580" tIns="34290" rIns="68580" bIns="34290" anchor="t" anchorCtr="0">
            <a:spAutoFit/>
          </a:bodyPr>
          <a:p>
            <a:pPr algn="ctr"/>
            <a:r>
              <a:rPr lang="zh-CN" altLang="en-US" sz="2000" b="1" u="sng" dirty="0">
                <a:solidFill>
                  <a:srgbClr val="595959"/>
                </a:solidFill>
                <a:latin typeface="方正小标宋简体" panose="02000000000000000000" pitchFamily="65" charset="-122"/>
                <a:ea typeface="方正小标宋简体" panose="02000000000000000000" pitchFamily="65" charset="-122"/>
              </a:rPr>
              <a:t>章测试及考试</a:t>
            </a:r>
            <a:endParaRPr lang="zh-CN" altLang="en-US" sz="2000" b="1" u="sng" dirty="0">
              <a:solidFill>
                <a:srgbClr val="595959"/>
              </a:solidFill>
              <a:latin typeface="方正小标宋简体" panose="02000000000000000000" pitchFamily="65" charset="-122"/>
              <a:ea typeface="方正小标宋简体" panose="02000000000000000000" pitchFamily="65" charset="-122"/>
            </a:endParaRPr>
          </a:p>
        </p:txBody>
      </p:sp>
      <p:sp>
        <p:nvSpPr>
          <p:cNvPr id="30728" name="文本框 1"/>
          <p:cNvSpPr txBox="1"/>
          <p:nvPr/>
        </p:nvSpPr>
        <p:spPr>
          <a:xfrm flipH="1">
            <a:off x="2619375" y="563563"/>
            <a:ext cx="2535238" cy="346075"/>
          </a:xfrm>
          <a:prstGeom prst="rect">
            <a:avLst/>
          </a:prstGeom>
          <a:noFill/>
          <a:ln w="9525">
            <a:noFill/>
          </a:ln>
        </p:spPr>
        <p:txBody>
          <a:bodyPr lIns="68580" tIns="34290" rIns="68580" bIns="34290" anchor="t" anchorCtr="0">
            <a:spAutoFit/>
          </a:bodyPr>
          <a:p>
            <a:pPr algn="ctr"/>
            <a:r>
              <a:rPr lang="zh-CN" altLang="en-US" b="1" dirty="0">
                <a:solidFill>
                  <a:srgbClr val="595959"/>
                </a:solidFill>
                <a:latin typeface="方正小标宋简体" panose="02000000000000000000" pitchFamily="65" charset="-122"/>
                <a:ea typeface="方正小标宋简体" panose="02000000000000000000" pitchFamily="65" charset="-122"/>
              </a:rPr>
              <a:t>③ 章测试申请重做</a:t>
            </a:r>
            <a:endParaRPr lang="zh-CN" altLang="en-US" b="1" dirty="0">
              <a:solidFill>
                <a:srgbClr val="595959"/>
              </a:solidFill>
              <a:latin typeface="方正小标宋简体" panose="02000000000000000000" pitchFamily="65" charset="-122"/>
              <a:ea typeface="方正小标宋简体" panose="02000000000000000000" pitchFamily="65" charset="-122"/>
            </a:endParaRP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2769" name="图片 14"/>
          <p:cNvPicPr>
            <a:picLocks noChangeAspect="1"/>
          </p:cNvPicPr>
          <p:nvPr/>
        </p:nvPicPr>
        <p:blipFill>
          <a:blip r:embed="rId1"/>
          <a:stretch>
            <a:fillRect/>
          </a:stretch>
        </p:blipFill>
        <p:spPr>
          <a:xfrm>
            <a:off x="7331075" y="74613"/>
            <a:ext cx="1550988" cy="455612"/>
          </a:xfrm>
          <a:prstGeom prst="rect">
            <a:avLst/>
          </a:prstGeom>
          <a:noFill/>
          <a:ln w="9525">
            <a:noFill/>
          </a:ln>
        </p:spPr>
      </p:pic>
      <p:sp>
        <p:nvSpPr>
          <p:cNvPr id="11" name="等腰三角形 10"/>
          <p:cNvSpPr/>
          <p:nvPr/>
        </p:nvSpPr>
        <p:spPr bwMode="auto">
          <a:xfrm rot="5400000">
            <a:off x="2348706" y="392906"/>
            <a:ext cx="323850" cy="277813"/>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等腰三角形 11"/>
          <p:cNvSpPr/>
          <p:nvPr/>
        </p:nvSpPr>
        <p:spPr bwMode="auto">
          <a:xfrm rot="5400000" flipV="1">
            <a:off x="4548981" y="405606"/>
            <a:ext cx="323850" cy="277813"/>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文本框 15"/>
          <p:cNvSpPr txBox="1"/>
          <p:nvPr/>
        </p:nvSpPr>
        <p:spPr>
          <a:xfrm>
            <a:off x="349250" y="3905250"/>
            <a:ext cx="8445500" cy="922338"/>
          </a:xfrm>
          <a:prstGeom prst="rect">
            <a:avLst/>
          </a:prstGeom>
          <a:solidFill>
            <a:schemeClr val="accent6">
              <a:lumMod val="20000"/>
              <a:lumOff val="80000"/>
            </a:schemeClr>
          </a:solidFill>
        </p:spPr>
        <p:txBody>
          <a:bodyPr>
            <a:spAutoFit/>
          </a:bodyPr>
          <a:lstStyle/>
          <a:p>
            <a:pPr marL="171450" marR="0" indent="-171450" algn="just" defTabSz="914400" fontAlgn="auto">
              <a:lnSpc>
                <a:spcPct val="150000"/>
              </a:lnSpc>
              <a:buClr>
                <a:srgbClr val="FF0000"/>
              </a:buClr>
              <a:buSzTx/>
              <a:buFont typeface="Wingdings" panose="05000000000000000000" pitchFamily="2" charset="2"/>
              <a:buChar char="Ø"/>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学生自行在网上收看见面课的直播或回放，只要观看完直播或回放，且进度超过</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80%</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，系统则自动记录签到信息</a:t>
            </a:r>
            <a:endParaRPr kumimoji="0" lang="en-US" altLang="zh-CN" sz="1200" kern="1200" cap="none" spc="0" normalizeH="0" baseline="0" noProof="1">
              <a:latin typeface="华文中宋" panose="02010600040101010101" pitchFamily="2" charset="-122"/>
              <a:ea typeface="华文中宋" panose="02010600040101010101" pitchFamily="2" charset="-122"/>
              <a:cs typeface="+mn-cs"/>
            </a:endParaRPr>
          </a:p>
          <a:p>
            <a:pPr marL="171450" marR="0" indent="-171450" algn="just" defTabSz="914400" fontAlgn="auto">
              <a:lnSpc>
                <a:spcPct val="150000"/>
              </a:lnSpc>
              <a:buClr>
                <a:srgbClr val="FF0000"/>
              </a:buClr>
              <a:buSzTx/>
              <a:buFont typeface="Wingdings" panose="05000000000000000000" pitchFamily="2" charset="2"/>
              <a:buChar char="Ø"/>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当出现见面课进度不增加的情况，请检查自己是否在重复观看“已观看”的部分（重复播放不记录进签到进度）或是当次见面课有多个视频但只看了第一个，未观看其他视频</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pic>
        <p:nvPicPr>
          <p:cNvPr id="32773" name="图片 18"/>
          <p:cNvPicPr>
            <a:picLocks noChangeAspect="1"/>
          </p:cNvPicPr>
          <p:nvPr/>
        </p:nvPicPr>
        <p:blipFill>
          <a:blip r:embed="rId2"/>
          <a:stretch>
            <a:fillRect/>
          </a:stretch>
        </p:blipFill>
        <p:spPr>
          <a:xfrm>
            <a:off x="5868988" y="1117600"/>
            <a:ext cx="3024187" cy="1662113"/>
          </a:xfrm>
          <a:prstGeom prst="rect">
            <a:avLst/>
          </a:prstGeom>
          <a:noFill/>
          <a:ln w="9525">
            <a:noFill/>
          </a:ln>
        </p:spPr>
      </p:pic>
      <p:pic>
        <p:nvPicPr>
          <p:cNvPr id="32774" name="图片 20"/>
          <p:cNvPicPr>
            <a:picLocks noChangeAspect="1"/>
          </p:cNvPicPr>
          <p:nvPr/>
        </p:nvPicPr>
        <p:blipFill>
          <a:blip r:embed="rId3"/>
          <a:stretch>
            <a:fillRect/>
          </a:stretch>
        </p:blipFill>
        <p:spPr>
          <a:xfrm>
            <a:off x="139700" y="1304925"/>
            <a:ext cx="1624013" cy="2527300"/>
          </a:xfrm>
          <a:prstGeom prst="rect">
            <a:avLst/>
          </a:prstGeom>
          <a:noFill/>
          <a:ln w="9525">
            <a:noFill/>
          </a:ln>
        </p:spPr>
      </p:pic>
      <p:sp>
        <p:nvSpPr>
          <p:cNvPr id="23" name="文本框 22"/>
          <p:cNvSpPr txBox="1"/>
          <p:nvPr/>
        </p:nvSpPr>
        <p:spPr>
          <a:xfrm>
            <a:off x="2011363" y="2879725"/>
            <a:ext cx="2062163" cy="890588"/>
          </a:xfrm>
          <a:prstGeom prst="rect">
            <a:avLst/>
          </a:prstGeom>
          <a:solidFill>
            <a:schemeClr val="accent5">
              <a:lumMod val="20000"/>
              <a:lumOff val="80000"/>
            </a:schemeClr>
          </a:solidFill>
        </p:spPr>
        <p:txBody>
          <a:bodyPr>
            <a:spAutoFit/>
          </a:bodyPr>
          <a:lstStyle/>
          <a:p>
            <a:pPr marR="0" algn="just" defTabSz="914400" fontAlgn="auto">
              <a:lnSpc>
                <a:spcPct val="150000"/>
              </a:lnSpc>
              <a:buClrTx/>
              <a:buSzTx/>
              <a:buFontTx/>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点击</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学习</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模块的</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去学习</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入口</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在</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教程</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的右侧有</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见面课</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入口。</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sp>
        <p:nvSpPr>
          <p:cNvPr id="32776" name="文本框 1"/>
          <p:cNvSpPr txBox="1"/>
          <p:nvPr/>
        </p:nvSpPr>
        <p:spPr>
          <a:xfrm flipH="1">
            <a:off x="2339975" y="187325"/>
            <a:ext cx="2535238" cy="376238"/>
          </a:xfrm>
          <a:prstGeom prst="rect">
            <a:avLst/>
          </a:prstGeom>
          <a:noFill/>
          <a:ln w="9525">
            <a:noFill/>
          </a:ln>
        </p:spPr>
        <p:txBody>
          <a:bodyPr lIns="68580" tIns="34290" rIns="68580" bIns="34290" anchor="t" anchorCtr="0">
            <a:spAutoFit/>
          </a:bodyPr>
          <a:p>
            <a:pPr algn="ctr"/>
            <a:r>
              <a:rPr lang="zh-CN" altLang="en-US" sz="2000" b="1" u="sng" dirty="0">
                <a:solidFill>
                  <a:srgbClr val="595959"/>
                </a:solidFill>
                <a:latin typeface="方正小标宋简体" panose="02000000000000000000" pitchFamily="65" charset="-122"/>
                <a:ea typeface="方正小标宋简体" panose="02000000000000000000" pitchFamily="65" charset="-122"/>
              </a:rPr>
              <a:t>见面课</a:t>
            </a:r>
            <a:endParaRPr lang="zh-CN" altLang="en-US" sz="2000" b="1" u="sng" dirty="0">
              <a:solidFill>
                <a:srgbClr val="595959"/>
              </a:solidFill>
              <a:latin typeface="方正小标宋简体" panose="02000000000000000000" pitchFamily="65" charset="-122"/>
              <a:ea typeface="方正小标宋简体" panose="02000000000000000000" pitchFamily="65" charset="-122"/>
            </a:endParaRPr>
          </a:p>
        </p:txBody>
      </p:sp>
      <p:sp>
        <p:nvSpPr>
          <p:cNvPr id="32777" name="文本框 1"/>
          <p:cNvSpPr txBox="1"/>
          <p:nvPr/>
        </p:nvSpPr>
        <p:spPr>
          <a:xfrm flipH="1">
            <a:off x="2339975" y="561975"/>
            <a:ext cx="2535238" cy="346075"/>
          </a:xfrm>
          <a:prstGeom prst="rect">
            <a:avLst/>
          </a:prstGeom>
          <a:noFill/>
          <a:ln w="9525">
            <a:noFill/>
          </a:ln>
        </p:spPr>
        <p:txBody>
          <a:bodyPr lIns="68580" tIns="34290" rIns="68580" bIns="34290" anchor="t" anchorCtr="0">
            <a:spAutoFit/>
          </a:bodyPr>
          <a:p>
            <a:pPr algn="ctr"/>
            <a:r>
              <a:rPr lang="zh-CN" altLang="en-US" b="1" dirty="0">
                <a:solidFill>
                  <a:srgbClr val="595959"/>
                </a:solidFill>
                <a:latin typeface="方正小标宋简体" panose="02000000000000000000" pitchFamily="65" charset="-122"/>
                <a:ea typeface="方正小标宋简体" panose="02000000000000000000" pitchFamily="65" charset="-122"/>
              </a:rPr>
              <a:t>① 见面课学习</a:t>
            </a:r>
            <a:endParaRPr lang="zh-CN" altLang="en-US" b="1" dirty="0">
              <a:solidFill>
                <a:srgbClr val="595959"/>
              </a:solidFill>
              <a:latin typeface="方正小标宋简体" panose="02000000000000000000" pitchFamily="65" charset="-122"/>
              <a:ea typeface="方正小标宋简体" panose="02000000000000000000" pitchFamily="65" charset="-122"/>
            </a:endParaRPr>
          </a:p>
        </p:txBody>
      </p:sp>
      <p:pic>
        <p:nvPicPr>
          <p:cNvPr id="32778" name="图片 27"/>
          <p:cNvPicPr>
            <a:picLocks noChangeAspect="1"/>
          </p:cNvPicPr>
          <p:nvPr/>
        </p:nvPicPr>
        <p:blipFill>
          <a:blip r:embed="rId4"/>
          <a:stretch>
            <a:fillRect/>
          </a:stretch>
        </p:blipFill>
        <p:spPr>
          <a:xfrm>
            <a:off x="1836738" y="1473200"/>
            <a:ext cx="2470150" cy="1101725"/>
          </a:xfrm>
          <a:prstGeom prst="rect">
            <a:avLst/>
          </a:prstGeom>
          <a:noFill/>
          <a:ln w="9525">
            <a:noFill/>
          </a:ln>
        </p:spPr>
      </p:pic>
      <p:pic>
        <p:nvPicPr>
          <p:cNvPr id="32779" name="图片 28"/>
          <p:cNvPicPr>
            <a:picLocks noChangeAspect="1"/>
          </p:cNvPicPr>
          <p:nvPr/>
        </p:nvPicPr>
        <p:blipFill>
          <a:blip r:embed="rId5"/>
          <a:stretch>
            <a:fillRect/>
          </a:stretch>
        </p:blipFill>
        <p:spPr>
          <a:xfrm>
            <a:off x="4365625" y="2157413"/>
            <a:ext cx="2843213" cy="1663700"/>
          </a:xfrm>
          <a:prstGeom prst="rect">
            <a:avLst/>
          </a:prstGeom>
          <a:noFill/>
          <a:ln w="9525">
            <a:noFill/>
          </a:ln>
        </p:spPr>
      </p:pic>
      <p:sp>
        <p:nvSpPr>
          <p:cNvPr id="30" name="原创设计师QQ598969553            _58"/>
          <p:cNvSpPr/>
          <p:nvPr/>
        </p:nvSpPr>
        <p:spPr>
          <a:xfrm>
            <a:off x="5022850" y="876300"/>
            <a:ext cx="558800" cy="255588"/>
          </a:xfrm>
          <a:prstGeom prst="rect">
            <a:avLst/>
          </a:prstGeom>
          <a:noFill/>
          <a:ln w="19050">
            <a:solidFill>
              <a:srgbClr val="24997F"/>
            </a:solid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PC</a:t>
            </a:r>
            <a:r>
              <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端</a:t>
            </a:r>
            <a:endPar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1" name="原创设计师QQ598969553            _58"/>
          <p:cNvSpPr/>
          <p:nvPr/>
        </p:nvSpPr>
        <p:spPr>
          <a:xfrm>
            <a:off x="1233488" y="871538"/>
            <a:ext cx="746125" cy="257175"/>
          </a:xfrm>
          <a:prstGeom prst="rect">
            <a:avLst/>
          </a:prstGeom>
          <a:noFill/>
          <a:ln w="19050">
            <a:solidFill>
              <a:srgbClr val="24997F"/>
            </a:solid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APP</a:t>
            </a:r>
            <a:r>
              <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端</a:t>
            </a:r>
            <a:endPar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2" name="文本框 31"/>
          <p:cNvSpPr txBox="1"/>
          <p:nvPr/>
        </p:nvSpPr>
        <p:spPr>
          <a:xfrm>
            <a:off x="7375525" y="2941638"/>
            <a:ext cx="1530350" cy="890588"/>
          </a:xfrm>
          <a:prstGeom prst="rect">
            <a:avLst/>
          </a:prstGeom>
          <a:solidFill>
            <a:schemeClr val="accent5">
              <a:lumMod val="20000"/>
              <a:lumOff val="80000"/>
            </a:schemeClr>
          </a:solidFill>
        </p:spPr>
        <p:txBody>
          <a:bodyPr>
            <a:spAutoFit/>
          </a:bodyPr>
          <a:lstStyle/>
          <a:p>
            <a:pPr marR="0" defTabSz="914400" fontAlgn="auto">
              <a:lnSpc>
                <a:spcPct val="150000"/>
              </a:lnSpc>
              <a:buClrTx/>
              <a:buSzTx/>
              <a:buFontTx/>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在课程学习页，点击右上角的</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见面课</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即可查看</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cxnSp>
        <p:nvCxnSpPr>
          <p:cNvPr id="33" name="直接箭头连接符 32"/>
          <p:cNvCxnSpPr/>
          <p:nvPr/>
        </p:nvCxnSpPr>
        <p:spPr>
          <a:xfrm flipH="1">
            <a:off x="7080250" y="2016125"/>
            <a:ext cx="376238" cy="26352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4817" name="图片 14"/>
          <p:cNvPicPr>
            <a:picLocks noChangeAspect="1"/>
          </p:cNvPicPr>
          <p:nvPr/>
        </p:nvPicPr>
        <p:blipFill>
          <a:blip r:embed="rId1"/>
          <a:stretch>
            <a:fillRect/>
          </a:stretch>
        </p:blipFill>
        <p:spPr>
          <a:xfrm>
            <a:off x="7331075" y="74613"/>
            <a:ext cx="1550988" cy="455612"/>
          </a:xfrm>
          <a:prstGeom prst="rect">
            <a:avLst/>
          </a:prstGeom>
          <a:noFill/>
          <a:ln w="9525">
            <a:noFill/>
          </a:ln>
        </p:spPr>
      </p:pic>
      <p:sp>
        <p:nvSpPr>
          <p:cNvPr id="15" name="文本框 14"/>
          <p:cNvSpPr txBox="1"/>
          <p:nvPr/>
        </p:nvSpPr>
        <p:spPr>
          <a:xfrm>
            <a:off x="463550" y="3983038"/>
            <a:ext cx="3816350" cy="890588"/>
          </a:xfrm>
          <a:prstGeom prst="rect">
            <a:avLst/>
          </a:prstGeom>
          <a:solidFill>
            <a:schemeClr val="accent5">
              <a:lumMod val="20000"/>
              <a:lumOff val="80000"/>
            </a:schemeClr>
          </a:solidFill>
        </p:spPr>
        <p:txBody>
          <a:bodyPr>
            <a:spAutoFit/>
          </a:bodyPr>
          <a:lstStyle/>
          <a:p>
            <a:pPr marR="0" algn="just" defTabSz="914400" fontAlgn="auto">
              <a:lnSpc>
                <a:spcPct val="150000"/>
              </a:lnSpc>
              <a:buClrTx/>
              <a:buSzTx/>
              <a:buFontTx/>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见面课模块、作业考试列表、闯关任务挑战里都可以完成见面课测验，提交后系统自动批卷出分。随堂测验</a:t>
            </a:r>
            <a:r>
              <a:rPr kumimoji="0" lang="zh-CN" altLang="en-US" sz="1200" kern="1200" cap="none" spc="0" normalizeH="0" baseline="0" noProof="1">
                <a:solidFill>
                  <a:srgbClr val="FF0000"/>
                </a:solidFill>
                <a:latin typeface="华文中宋" panose="02010600040101010101" pitchFamily="2" charset="-122"/>
                <a:ea typeface="华文中宋" panose="02010600040101010101" pitchFamily="2" charset="-122"/>
                <a:cs typeface="+mn-cs"/>
              </a:rPr>
              <a:t>不能申请重做和查看答案</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，提交需谨慎</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sp>
        <p:nvSpPr>
          <p:cNvPr id="16" name="文本框 15"/>
          <p:cNvSpPr txBox="1"/>
          <p:nvPr/>
        </p:nvSpPr>
        <p:spPr>
          <a:xfrm>
            <a:off x="4602163" y="3983038"/>
            <a:ext cx="4381500" cy="890588"/>
          </a:xfrm>
          <a:prstGeom prst="rect">
            <a:avLst/>
          </a:prstGeom>
          <a:solidFill>
            <a:schemeClr val="accent5">
              <a:lumMod val="20000"/>
              <a:lumOff val="80000"/>
            </a:schemeClr>
          </a:solidFill>
        </p:spPr>
        <p:txBody>
          <a:bodyPr>
            <a:spAutoFit/>
          </a:bodyPr>
          <a:lstStyle/>
          <a:p>
            <a:pPr marR="0" algn="just" defTabSz="914400" fontAlgn="auto">
              <a:lnSpc>
                <a:spcPct val="150000"/>
              </a:lnSpc>
              <a:buClrTx/>
              <a:buSzTx/>
              <a:buFontTx/>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每次见面课总分由三部分构成：考勤分、现场分、测验分</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a:p>
            <a:pPr marR="0" algn="just" defTabSz="914400" fontAlgn="auto">
              <a:lnSpc>
                <a:spcPct val="150000"/>
              </a:lnSpc>
              <a:buClrTx/>
              <a:buSzTx/>
              <a:buFontTx/>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学生可在课程学习页面右侧的</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成绩分析</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进行查看。学生观看完直播或回放，且进度超过</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80%</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，即可获得考勤分及现场分</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pic>
        <p:nvPicPr>
          <p:cNvPr id="34820" name="图片 13"/>
          <p:cNvPicPr>
            <a:picLocks noChangeAspect="1"/>
          </p:cNvPicPr>
          <p:nvPr/>
        </p:nvPicPr>
        <p:blipFill>
          <a:blip r:embed="rId2"/>
          <a:stretch>
            <a:fillRect/>
          </a:stretch>
        </p:blipFill>
        <p:spPr>
          <a:xfrm>
            <a:off x="4875213" y="1196975"/>
            <a:ext cx="4054475" cy="2562225"/>
          </a:xfrm>
          <a:prstGeom prst="rect">
            <a:avLst/>
          </a:prstGeom>
          <a:noFill/>
          <a:ln w="9525">
            <a:noFill/>
          </a:ln>
        </p:spPr>
      </p:pic>
      <p:sp>
        <p:nvSpPr>
          <p:cNvPr id="21" name="等腰三角形 20"/>
          <p:cNvSpPr/>
          <p:nvPr/>
        </p:nvSpPr>
        <p:spPr bwMode="auto">
          <a:xfrm rot="5400000">
            <a:off x="2348706" y="392906"/>
            <a:ext cx="323850" cy="277813"/>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等腰三角形 21"/>
          <p:cNvSpPr/>
          <p:nvPr/>
        </p:nvSpPr>
        <p:spPr bwMode="auto">
          <a:xfrm rot="5400000" flipV="1">
            <a:off x="4548981" y="405606"/>
            <a:ext cx="323850" cy="277813"/>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23" name="文本框 1"/>
          <p:cNvSpPr txBox="1"/>
          <p:nvPr/>
        </p:nvSpPr>
        <p:spPr>
          <a:xfrm flipH="1">
            <a:off x="2339975" y="187325"/>
            <a:ext cx="2535238" cy="376238"/>
          </a:xfrm>
          <a:prstGeom prst="rect">
            <a:avLst/>
          </a:prstGeom>
          <a:noFill/>
          <a:ln w="9525">
            <a:noFill/>
          </a:ln>
        </p:spPr>
        <p:txBody>
          <a:bodyPr lIns="68580" tIns="34290" rIns="68580" bIns="34290" anchor="t" anchorCtr="0">
            <a:spAutoFit/>
          </a:bodyPr>
          <a:p>
            <a:pPr algn="ctr"/>
            <a:r>
              <a:rPr lang="zh-CN" altLang="en-US" sz="2000" b="1" u="sng" dirty="0">
                <a:solidFill>
                  <a:srgbClr val="595959"/>
                </a:solidFill>
                <a:latin typeface="方正小标宋简体" panose="02000000000000000000" pitchFamily="65" charset="-122"/>
                <a:ea typeface="方正小标宋简体" panose="02000000000000000000" pitchFamily="65" charset="-122"/>
              </a:rPr>
              <a:t>见面课</a:t>
            </a:r>
            <a:endParaRPr lang="zh-CN" altLang="en-US" sz="2000" b="1" u="sng" dirty="0">
              <a:solidFill>
                <a:srgbClr val="595959"/>
              </a:solidFill>
              <a:latin typeface="方正小标宋简体" panose="02000000000000000000" pitchFamily="65" charset="-122"/>
              <a:ea typeface="方正小标宋简体" panose="02000000000000000000" pitchFamily="65" charset="-122"/>
            </a:endParaRPr>
          </a:p>
        </p:txBody>
      </p:sp>
      <p:sp>
        <p:nvSpPr>
          <p:cNvPr id="34824" name="文本框 1"/>
          <p:cNvSpPr txBox="1"/>
          <p:nvPr/>
        </p:nvSpPr>
        <p:spPr>
          <a:xfrm flipH="1">
            <a:off x="2339975" y="561975"/>
            <a:ext cx="2535238" cy="346075"/>
          </a:xfrm>
          <a:prstGeom prst="rect">
            <a:avLst/>
          </a:prstGeom>
          <a:noFill/>
          <a:ln w="9525">
            <a:noFill/>
          </a:ln>
        </p:spPr>
        <p:txBody>
          <a:bodyPr lIns="68580" tIns="34290" rIns="68580" bIns="34290" anchor="t" anchorCtr="0">
            <a:spAutoFit/>
          </a:bodyPr>
          <a:p>
            <a:pPr algn="ctr"/>
            <a:r>
              <a:rPr lang="zh-CN" altLang="en-US" b="1" dirty="0">
                <a:solidFill>
                  <a:srgbClr val="595959"/>
                </a:solidFill>
                <a:latin typeface="方正小标宋简体" panose="02000000000000000000" pitchFamily="65" charset="-122"/>
                <a:ea typeface="方正小标宋简体" panose="02000000000000000000" pitchFamily="65" charset="-122"/>
              </a:rPr>
              <a:t>② 见面课考核</a:t>
            </a:r>
            <a:endParaRPr lang="zh-CN" altLang="en-US" b="1" dirty="0">
              <a:solidFill>
                <a:srgbClr val="595959"/>
              </a:solidFill>
              <a:latin typeface="方正小标宋简体" panose="02000000000000000000" pitchFamily="65" charset="-122"/>
              <a:ea typeface="方正小标宋简体" panose="02000000000000000000" pitchFamily="65" charset="-122"/>
            </a:endParaRPr>
          </a:p>
        </p:txBody>
      </p:sp>
      <p:sp>
        <p:nvSpPr>
          <p:cNvPr id="25" name="原创设计师QQ598969553            _58"/>
          <p:cNvSpPr/>
          <p:nvPr/>
        </p:nvSpPr>
        <p:spPr>
          <a:xfrm>
            <a:off x="6623050" y="941388"/>
            <a:ext cx="558800" cy="255588"/>
          </a:xfrm>
          <a:prstGeom prst="rect">
            <a:avLst/>
          </a:prstGeom>
          <a:noFill/>
          <a:ln w="19050">
            <a:solidFill>
              <a:srgbClr val="24997F"/>
            </a:solid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PC</a:t>
            </a:r>
            <a:r>
              <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端</a:t>
            </a:r>
            <a:endPar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6" name="原创设计师QQ598969553            _58"/>
          <p:cNvSpPr/>
          <p:nvPr/>
        </p:nvSpPr>
        <p:spPr>
          <a:xfrm>
            <a:off x="1887538" y="923925"/>
            <a:ext cx="746125" cy="257175"/>
          </a:xfrm>
          <a:prstGeom prst="rect">
            <a:avLst/>
          </a:prstGeom>
          <a:noFill/>
          <a:ln w="19050">
            <a:solidFill>
              <a:srgbClr val="24997F"/>
            </a:solid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APP</a:t>
            </a:r>
            <a:r>
              <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端</a:t>
            </a:r>
            <a:endPar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pic>
        <p:nvPicPr>
          <p:cNvPr id="34827" name="图片 26"/>
          <p:cNvPicPr>
            <a:picLocks noChangeAspect="1"/>
          </p:cNvPicPr>
          <p:nvPr/>
        </p:nvPicPr>
        <p:blipFill>
          <a:blip r:embed="rId3"/>
          <a:stretch>
            <a:fillRect/>
          </a:stretch>
        </p:blipFill>
        <p:spPr>
          <a:xfrm>
            <a:off x="107950" y="1333500"/>
            <a:ext cx="1366838" cy="2462213"/>
          </a:xfrm>
          <a:prstGeom prst="rect">
            <a:avLst/>
          </a:prstGeom>
          <a:noFill/>
          <a:ln w="9525">
            <a:noFill/>
          </a:ln>
        </p:spPr>
      </p:pic>
      <p:pic>
        <p:nvPicPr>
          <p:cNvPr id="34828" name="图片 27"/>
          <p:cNvPicPr>
            <a:picLocks noChangeAspect="1"/>
          </p:cNvPicPr>
          <p:nvPr/>
        </p:nvPicPr>
        <p:blipFill>
          <a:blip r:embed="rId4"/>
          <a:stretch>
            <a:fillRect/>
          </a:stretch>
        </p:blipFill>
        <p:spPr>
          <a:xfrm>
            <a:off x="1533525" y="1325563"/>
            <a:ext cx="1454150" cy="2462212"/>
          </a:xfrm>
          <a:prstGeom prst="rect">
            <a:avLst/>
          </a:prstGeom>
          <a:noFill/>
          <a:ln w="9525">
            <a:noFill/>
          </a:ln>
        </p:spPr>
      </p:pic>
      <p:pic>
        <p:nvPicPr>
          <p:cNvPr id="34829" name="图片 28"/>
          <p:cNvPicPr>
            <a:picLocks noChangeAspect="1"/>
          </p:cNvPicPr>
          <p:nvPr/>
        </p:nvPicPr>
        <p:blipFill>
          <a:blip r:embed="rId5"/>
          <a:stretch>
            <a:fillRect/>
          </a:stretch>
        </p:blipFill>
        <p:spPr>
          <a:xfrm>
            <a:off x="3046413" y="1323975"/>
            <a:ext cx="1381125" cy="2462213"/>
          </a:xfrm>
          <a:prstGeom prst="rect">
            <a:avLst/>
          </a:prstGeom>
          <a:noFill/>
          <a:ln w="9525">
            <a:noFill/>
          </a:ln>
        </p:spPr>
      </p:pic>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6865" name="图片 14"/>
          <p:cNvPicPr>
            <a:picLocks noChangeAspect="1"/>
          </p:cNvPicPr>
          <p:nvPr/>
        </p:nvPicPr>
        <p:blipFill>
          <a:blip r:embed="rId1"/>
          <a:stretch>
            <a:fillRect/>
          </a:stretch>
        </p:blipFill>
        <p:spPr>
          <a:xfrm>
            <a:off x="7331075" y="74613"/>
            <a:ext cx="1550988" cy="455612"/>
          </a:xfrm>
          <a:prstGeom prst="rect">
            <a:avLst/>
          </a:prstGeom>
          <a:noFill/>
          <a:ln w="9525">
            <a:noFill/>
          </a:ln>
        </p:spPr>
      </p:pic>
      <p:sp>
        <p:nvSpPr>
          <p:cNvPr id="15" name="文本框 14"/>
          <p:cNvSpPr txBox="1"/>
          <p:nvPr/>
        </p:nvSpPr>
        <p:spPr>
          <a:xfrm>
            <a:off x="2114550" y="3181350"/>
            <a:ext cx="1989138" cy="1722438"/>
          </a:xfrm>
          <a:prstGeom prst="rect">
            <a:avLst/>
          </a:prstGeom>
          <a:solidFill>
            <a:schemeClr val="accent5">
              <a:lumMod val="20000"/>
              <a:lumOff val="80000"/>
            </a:schemeClr>
          </a:solidFill>
        </p:spPr>
        <p:txBody>
          <a:bodyPr>
            <a:spAutoFit/>
          </a:bodyPr>
          <a:lstStyle/>
          <a:p>
            <a:pPr marR="0" algn="just" defTabSz="914400" fontAlgn="auto">
              <a:lnSpc>
                <a:spcPct val="150000"/>
              </a:lnSpc>
              <a:buClrTx/>
              <a:buSzTx/>
              <a:buFontTx/>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学习过程中，可通过</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学习</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模块中的</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成绩分析</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来查看当前获得的参考分数，仅作为学习过程中的参考，最终成绩以成绩发布后为准</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sp>
        <p:nvSpPr>
          <p:cNvPr id="16" name="文本框 15"/>
          <p:cNvSpPr txBox="1"/>
          <p:nvPr/>
        </p:nvSpPr>
        <p:spPr>
          <a:xfrm>
            <a:off x="4572000" y="3870325"/>
            <a:ext cx="4216400" cy="890588"/>
          </a:xfrm>
          <a:prstGeom prst="rect">
            <a:avLst/>
          </a:prstGeom>
          <a:solidFill>
            <a:schemeClr val="accent5">
              <a:lumMod val="20000"/>
              <a:lumOff val="80000"/>
            </a:schemeClr>
          </a:solidFill>
        </p:spPr>
        <p:txBody>
          <a:bodyPr>
            <a:spAutoFit/>
          </a:bodyPr>
          <a:lstStyle/>
          <a:p>
            <a:pPr marR="0" algn="just" defTabSz="914400" fontAlgn="auto">
              <a:lnSpc>
                <a:spcPct val="150000"/>
              </a:lnSpc>
              <a:buClrTx/>
              <a:buSzTx/>
              <a:buFontTx/>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学习过程中，可在课程学习页的右侧点击</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成绩分析</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的了解自己的学习情况。若遇到学习分析中的分数更新不及时，请手动点击</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分数不对？点我试试</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的刷新按钮</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pic>
        <p:nvPicPr>
          <p:cNvPr id="36868" name="图片 18"/>
          <p:cNvPicPr>
            <a:picLocks noChangeAspect="1"/>
          </p:cNvPicPr>
          <p:nvPr/>
        </p:nvPicPr>
        <p:blipFill>
          <a:blip r:embed="rId2"/>
          <a:stretch>
            <a:fillRect/>
          </a:stretch>
        </p:blipFill>
        <p:spPr>
          <a:xfrm>
            <a:off x="4546600" y="1343025"/>
            <a:ext cx="4152900" cy="2362200"/>
          </a:xfrm>
          <a:prstGeom prst="rect">
            <a:avLst/>
          </a:prstGeom>
          <a:noFill/>
          <a:ln w="9525">
            <a:noFill/>
          </a:ln>
        </p:spPr>
      </p:pic>
      <p:pic>
        <p:nvPicPr>
          <p:cNvPr id="36869" name="图片 19"/>
          <p:cNvPicPr>
            <a:picLocks noChangeAspect="1"/>
          </p:cNvPicPr>
          <p:nvPr/>
        </p:nvPicPr>
        <p:blipFill>
          <a:blip r:embed="rId3"/>
          <a:srcRect t="1614" b="49226"/>
          <a:stretch>
            <a:fillRect/>
          </a:stretch>
        </p:blipFill>
        <p:spPr>
          <a:xfrm>
            <a:off x="341313" y="1301750"/>
            <a:ext cx="1704975" cy="3487738"/>
          </a:xfrm>
          <a:prstGeom prst="rect">
            <a:avLst/>
          </a:prstGeom>
          <a:noFill/>
          <a:ln w="9525">
            <a:noFill/>
          </a:ln>
        </p:spPr>
      </p:pic>
      <p:sp>
        <p:nvSpPr>
          <p:cNvPr id="21" name="原创设计师QQ598969553            _58"/>
          <p:cNvSpPr/>
          <p:nvPr/>
        </p:nvSpPr>
        <p:spPr>
          <a:xfrm>
            <a:off x="6623050" y="941388"/>
            <a:ext cx="558800" cy="255588"/>
          </a:xfrm>
          <a:prstGeom prst="rect">
            <a:avLst/>
          </a:prstGeom>
          <a:noFill/>
          <a:ln w="19050">
            <a:solidFill>
              <a:srgbClr val="24997F"/>
            </a:solid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PC</a:t>
            </a:r>
            <a:r>
              <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端</a:t>
            </a:r>
            <a:endPar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2" name="原创设计师QQ598969553            _58"/>
          <p:cNvSpPr/>
          <p:nvPr/>
        </p:nvSpPr>
        <p:spPr>
          <a:xfrm>
            <a:off x="1887538" y="923925"/>
            <a:ext cx="746125" cy="257175"/>
          </a:xfrm>
          <a:prstGeom prst="rect">
            <a:avLst/>
          </a:prstGeom>
          <a:noFill/>
          <a:ln w="19050">
            <a:solidFill>
              <a:srgbClr val="24997F"/>
            </a:solid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APP</a:t>
            </a:r>
            <a:r>
              <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端</a:t>
            </a:r>
            <a:endPar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3" name="等腰三角形 22"/>
          <p:cNvSpPr/>
          <p:nvPr/>
        </p:nvSpPr>
        <p:spPr bwMode="auto">
          <a:xfrm rot="5400000">
            <a:off x="2348706" y="392906"/>
            <a:ext cx="323850" cy="277813"/>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等腰三角形 23"/>
          <p:cNvSpPr/>
          <p:nvPr/>
        </p:nvSpPr>
        <p:spPr bwMode="auto">
          <a:xfrm rot="5400000" flipV="1">
            <a:off x="4548981" y="405606"/>
            <a:ext cx="323850" cy="277813"/>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6874" name="文本框 1"/>
          <p:cNvSpPr txBox="1"/>
          <p:nvPr/>
        </p:nvSpPr>
        <p:spPr>
          <a:xfrm flipH="1">
            <a:off x="2339975" y="187325"/>
            <a:ext cx="2535238" cy="376238"/>
          </a:xfrm>
          <a:prstGeom prst="rect">
            <a:avLst/>
          </a:prstGeom>
          <a:noFill/>
          <a:ln w="9525">
            <a:noFill/>
          </a:ln>
        </p:spPr>
        <p:txBody>
          <a:bodyPr lIns="68580" tIns="34290" rIns="68580" bIns="34290" anchor="t" anchorCtr="0">
            <a:spAutoFit/>
          </a:bodyPr>
          <a:p>
            <a:pPr algn="ctr"/>
            <a:r>
              <a:rPr lang="zh-CN" altLang="en-US" sz="2000" b="1" u="sng" dirty="0">
                <a:solidFill>
                  <a:srgbClr val="595959"/>
                </a:solidFill>
                <a:latin typeface="方正小标宋简体" panose="02000000000000000000" pitchFamily="65" charset="-122"/>
                <a:ea typeface="方正小标宋简体" panose="02000000000000000000" pitchFamily="65" charset="-122"/>
              </a:rPr>
              <a:t>成  绩</a:t>
            </a:r>
            <a:endParaRPr lang="zh-CN" altLang="en-US" sz="2000" b="1" u="sng" dirty="0">
              <a:solidFill>
                <a:srgbClr val="595959"/>
              </a:solidFill>
              <a:latin typeface="方正小标宋简体" panose="02000000000000000000" pitchFamily="65" charset="-122"/>
              <a:ea typeface="方正小标宋简体" panose="02000000000000000000" pitchFamily="65" charset="-122"/>
            </a:endParaRPr>
          </a:p>
        </p:txBody>
      </p:sp>
      <p:sp>
        <p:nvSpPr>
          <p:cNvPr id="36875" name="文本框 1"/>
          <p:cNvSpPr txBox="1"/>
          <p:nvPr/>
        </p:nvSpPr>
        <p:spPr>
          <a:xfrm flipH="1">
            <a:off x="2339975" y="561975"/>
            <a:ext cx="2535238" cy="346075"/>
          </a:xfrm>
          <a:prstGeom prst="rect">
            <a:avLst/>
          </a:prstGeom>
          <a:noFill/>
          <a:ln w="9525">
            <a:noFill/>
          </a:ln>
        </p:spPr>
        <p:txBody>
          <a:bodyPr lIns="68580" tIns="34290" rIns="68580" bIns="34290" anchor="t" anchorCtr="0">
            <a:spAutoFit/>
          </a:bodyPr>
          <a:p>
            <a:pPr algn="ctr"/>
            <a:r>
              <a:rPr lang="zh-CN" altLang="en-US" b="1" dirty="0">
                <a:solidFill>
                  <a:srgbClr val="595959"/>
                </a:solidFill>
                <a:latin typeface="方正小标宋简体" panose="02000000000000000000" pitchFamily="65" charset="-122"/>
                <a:ea typeface="方正小标宋简体" panose="02000000000000000000" pitchFamily="65" charset="-122"/>
              </a:rPr>
              <a:t>① 学习分析</a:t>
            </a:r>
            <a:endParaRPr lang="zh-CN" altLang="en-US" b="1" dirty="0">
              <a:solidFill>
                <a:srgbClr val="595959"/>
              </a:solidFill>
              <a:latin typeface="方正小标宋简体" panose="02000000000000000000" pitchFamily="65" charset="-122"/>
              <a:ea typeface="方正小标宋简体" panose="02000000000000000000" pitchFamily="65" charset="-122"/>
            </a:endParaRPr>
          </a:p>
        </p:txBody>
      </p:sp>
      <p:pic>
        <p:nvPicPr>
          <p:cNvPr id="36876" name="图片 26"/>
          <p:cNvPicPr>
            <a:picLocks noChangeAspect="1"/>
          </p:cNvPicPr>
          <p:nvPr/>
        </p:nvPicPr>
        <p:blipFill>
          <a:blip r:embed="rId4"/>
          <a:srcRect b="24919"/>
          <a:stretch>
            <a:fillRect/>
          </a:stretch>
        </p:blipFill>
        <p:spPr>
          <a:xfrm>
            <a:off x="2138363" y="1301750"/>
            <a:ext cx="1933575" cy="1758950"/>
          </a:xfrm>
          <a:prstGeom prst="rect">
            <a:avLst/>
          </a:prstGeom>
          <a:noFill/>
          <a:ln w="9525">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8913" name="图片 14"/>
          <p:cNvPicPr>
            <a:picLocks noChangeAspect="1"/>
          </p:cNvPicPr>
          <p:nvPr/>
        </p:nvPicPr>
        <p:blipFill>
          <a:blip r:embed="rId1"/>
          <a:stretch>
            <a:fillRect/>
          </a:stretch>
        </p:blipFill>
        <p:spPr>
          <a:xfrm>
            <a:off x="7331075" y="74613"/>
            <a:ext cx="1550988" cy="455612"/>
          </a:xfrm>
          <a:prstGeom prst="rect">
            <a:avLst/>
          </a:prstGeom>
          <a:noFill/>
          <a:ln w="9525">
            <a:noFill/>
          </a:ln>
        </p:spPr>
      </p:pic>
      <p:sp>
        <p:nvSpPr>
          <p:cNvPr id="16" name="文本框 15"/>
          <p:cNvSpPr txBox="1"/>
          <p:nvPr/>
        </p:nvSpPr>
        <p:spPr>
          <a:xfrm>
            <a:off x="3779838" y="4011613"/>
            <a:ext cx="4643438" cy="922020"/>
          </a:xfrm>
          <a:prstGeom prst="rect">
            <a:avLst/>
          </a:prstGeom>
          <a:solidFill>
            <a:schemeClr val="accent6">
              <a:lumMod val="20000"/>
              <a:lumOff val="80000"/>
            </a:schemeClr>
          </a:solidFill>
        </p:spPr>
        <p:txBody>
          <a:bodyPr>
            <a:spAutoFit/>
          </a:bodyPr>
          <a:lstStyle/>
          <a:p>
            <a:pPr marL="171450" marR="0" indent="-171450" algn="just" defTabSz="914400" fontAlgn="auto">
              <a:lnSpc>
                <a:spcPct val="150000"/>
              </a:lnSpc>
              <a:buClr>
                <a:srgbClr val="FF0000"/>
              </a:buClr>
              <a:buSzTx/>
              <a:buFont typeface="Wingdings" panose="05000000000000000000" pitchFamily="2" charset="2"/>
              <a:buChar char="Ø"/>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期末考试时间为</a:t>
            </a:r>
            <a:r>
              <a:rPr kumimoji="0" lang="en-US" altLang="zh-CN" sz="1200" kern="1200" cap="none" spc="0" normalizeH="0" baseline="0" noProof="1">
                <a:solidFill>
                  <a:srgbClr val="FF0000"/>
                </a:solidFill>
                <a:latin typeface="华文中宋" panose="02010600040101010101" pitchFamily="2" charset="-122"/>
                <a:ea typeface="华文中宋" panose="02010600040101010101" pitchFamily="2" charset="-122"/>
                <a:cs typeface="+mn-cs"/>
              </a:rPr>
              <a:t>6</a:t>
            </a:r>
            <a:r>
              <a:rPr kumimoji="0" lang="zh-CN" altLang="en-US" sz="1200" kern="1200" cap="none" spc="0" normalizeH="0" baseline="0" noProof="1">
                <a:solidFill>
                  <a:srgbClr val="FF0000"/>
                </a:solidFill>
                <a:latin typeface="华文中宋" panose="02010600040101010101" pitchFamily="2" charset="-122"/>
                <a:ea typeface="华文中宋" panose="02010600040101010101" pitchFamily="2" charset="-122"/>
                <a:cs typeface="+mn-cs"/>
              </a:rPr>
              <a:t>月</a:t>
            </a:r>
            <a:r>
              <a:rPr kumimoji="0" lang="en-US" altLang="zh-CN" sz="1200" kern="1200" cap="none" spc="0" normalizeH="0" baseline="0" noProof="1">
                <a:solidFill>
                  <a:srgbClr val="FF0000"/>
                </a:solidFill>
                <a:latin typeface="华文中宋" panose="02010600040101010101" pitchFamily="2" charset="-122"/>
                <a:ea typeface="华文中宋" panose="02010600040101010101" pitchFamily="2" charset="-122"/>
                <a:cs typeface="+mn-cs"/>
              </a:rPr>
              <a:t>6-7</a:t>
            </a:r>
            <a:r>
              <a:rPr kumimoji="0" lang="zh-CN" altLang="en-US" sz="1200" kern="1200" cap="none" spc="0" normalizeH="0" baseline="0" noProof="1">
                <a:solidFill>
                  <a:srgbClr val="FF0000"/>
                </a:solidFill>
                <a:latin typeface="华文中宋" panose="02010600040101010101" pitchFamily="2" charset="-122"/>
                <a:ea typeface="华文中宋" panose="02010600040101010101" pitchFamily="2" charset="-122"/>
                <a:cs typeface="+mn-cs"/>
              </a:rPr>
              <a:t>日</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，总成绩在</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6</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月</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9</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日前自动发布。</a:t>
            </a:r>
            <a:endParaRPr kumimoji="0" lang="en-US" altLang="zh-CN" sz="1200" kern="1200" cap="none" spc="0" normalizeH="0" baseline="0" noProof="1">
              <a:latin typeface="华文中宋" panose="02010600040101010101" pitchFamily="2" charset="-122"/>
              <a:ea typeface="华文中宋" panose="02010600040101010101" pitchFamily="2" charset="-122"/>
              <a:cs typeface="+mn-cs"/>
            </a:endParaRPr>
          </a:p>
          <a:p>
            <a:pPr marL="171450" marR="0" indent="-171450" algn="just" defTabSz="914400" fontAlgn="auto">
              <a:lnSpc>
                <a:spcPct val="150000"/>
              </a:lnSpc>
              <a:buClr>
                <a:srgbClr val="FF0000"/>
              </a:buClr>
              <a:buSzTx/>
              <a:buFont typeface="Wingdings" panose="05000000000000000000" pitchFamily="2" charset="2"/>
              <a:buChar char="Ø"/>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学生在成绩发布后，需要先完成调查问卷后方可查看总成绩。</a:t>
            </a:r>
            <a:endParaRPr kumimoji="0" lang="en-US" altLang="zh-CN" sz="1200" kern="1200" cap="none" spc="0" normalizeH="0" baseline="0" noProof="1">
              <a:latin typeface="华文中宋" panose="02010600040101010101" pitchFamily="2" charset="-122"/>
              <a:ea typeface="华文中宋" panose="02010600040101010101" pitchFamily="2" charset="-122"/>
              <a:cs typeface="+mn-cs"/>
            </a:endParaRPr>
          </a:p>
          <a:p>
            <a:pPr marL="171450" marR="0" indent="-171450" algn="just" defTabSz="914400" fontAlgn="auto">
              <a:lnSpc>
                <a:spcPct val="150000"/>
              </a:lnSpc>
              <a:buClr>
                <a:srgbClr val="FF0000"/>
              </a:buClr>
              <a:buSzTx/>
              <a:buFont typeface="Wingdings" panose="05000000000000000000" pitchFamily="2" charset="2"/>
              <a:buChar char="Ø"/>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总成绩</a:t>
            </a:r>
            <a:r>
              <a:rPr kumimoji="0" lang="zh-CN" altLang="en-US" sz="1200" kern="1200" cap="none" spc="0" normalizeH="0" baseline="0" noProof="1">
                <a:solidFill>
                  <a:srgbClr val="FF0000"/>
                </a:solidFill>
                <a:latin typeface="华文中宋" panose="02010600040101010101" pitchFamily="2" charset="-122"/>
                <a:ea typeface="华文中宋" panose="02010600040101010101" pitchFamily="2" charset="-122"/>
                <a:cs typeface="+mn-cs"/>
              </a:rPr>
              <a:t>大于</a:t>
            </a:r>
            <a:r>
              <a:rPr kumimoji="0" lang="en-US" altLang="zh-CN" sz="1200" kern="1200" cap="none" spc="0" normalizeH="0" baseline="0" noProof="1">
                <a:solidFill>
                  <a:srgbClr val="FF0000"/>
                </a:solidFill>
                <a:latin typeface="华文中宋" panose="02010600040101010101" pitchFamily="2" charset="-122"/>
                <a:ea typeface="华文中宋" panose="02010600040101010101" pitchFamily="2" charset="-122"/>
                <a:cs typeface="+mn-cs"/>
              </a:rPr>
              <a:t>60</a:t>
            </a:r>
            <a:r>
              <a:rPr kumimoji="0" lang="zh-CN" altLang="en-US" sz="1200" kern="1200" cap="none" spc="0" normalizeH="0" baseline="0" noProof="1">
                <a:solidFill>
                  <a:srgbClr val="FF0000"/>
                </a:solidFill>
                <a:latin typeface="华文中宋" panose="02010600040101010101" pitchFamily="2" charset="-122"/>
                <a:ea typeface="华文中宋" panose="02010600040101010101" pitchFamily="2" charset="-122"/>
                <a:cs typeface="+mn-cs"/>
              </a:rPr>
              <a:t>分为</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合格。</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pic>
        <p:nvPicPr>
          <p:cNvPr id="38915" name="图片 13"/>
          <p:cNvPicPr>
            <a:picLocks noChangeAspect="1"/>
          </p:cNvPicPr>
          <p:nvPr/>
        </p:nvPicPr>
        <p:blipFill>
          <a:blip r:embed="rId2"/>
          <a:stretch>
            <a:fillRect/>
          </a:stretch>
        </p:blipFill>
        <p:spPr>
          <a:xfrm>
            <a:off x="3995738" y="1257300"/>
            <a:ext cx="4005262" cy="2628900"/>
          </a:xfrm>
          <a:prstGeom prst="rect">
            <a:avLst/>
          </a:prstGeom>
          <a:noFill/>
          <a:ln w="9525">
            <a:noFill/>
          </a:ln>
        </p:spPr>
      </p:pic>
      <p:pic>
        <p:nvPicPr>
          <p:cNvPr id="20" name="图片 19"/>
          <p:cNvPicPr/>
          <p:nvPr/>
        </p:nvPicPr>
        <p:blipFill>
          <a:blip r:embed="rId3"/>
          <a:stretch>
            <a:fillRect/>
          </a:stretch>
        </p:blipFill>
        <p:spPr>
          <a:xfrm>
            <a:off x="941388" y="1355725"/>
            <a:ext cx="2190750" cy="3600450"/>
          </a:xfrm>
          <a:prstGeom prst="rect">
            <a:avLst/>
          </a:prstGeom>
          <a:noFill/>
          <a:ln w="12700" cmpd="sng">
            <a:solidFill>
              <a:schemeClr val="accent6">
                <a:lumMod val="20000"/>
                <a:lumOff val="80000"/>
              </a:schemeClr>
            </a:solidFill>
            <a:prstDash val="solid"/>
          </a:ln>
        </p:spPr>
      </p:pic>
      <p:sp>
        <p:nvSpPr>
          <p:cNvPr id="21" name="等腰三角形 20"/>
          <p:cNvSpPr/>
          <p:nvPr/>
        </p:nvSpPr>
        <p:spPr bwMode="auto">
          <a:xfrm rot="5400000">
            <a:off x="2348706" y="392906"/>
            <a:ext cx="323850" cy="277813"/>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等腰三角形 21"/>
          <p:cNvSpPr/>
          <p:nvPr/>
        </p:nvSpPr>
        <p:spPr bwMode="auto">
          <a:xfrm rot="5400000" flipV="1">
            <a:off x="4548981" y="405606"/>
            <a:ext cx="323850" cy="277813"/>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8919" name="文本框 1"/>
          <p:cNvSpPr txBox="1"/>
          <p:nvPr/>
        </p:nvSpPr>
        <p:spPr>
          <a:xfrm flipH="1">
            <a:off x="2339975" y="187325"/>
            <a:ext cx="2535238" cy="376238"/>
          </a:xfrm>
          <a:prstGeom prst="rect">
            <a:avLst/>
          </a:prstGeom>
          <a:noFill/>
          <a:ln w="9525">
            <a:noFill/>
          </a:ln>
        </p:spPr>
        <p:txBody>
          <a:bodyPr lIns="68580" tIns="34290" rIns="68580" bIns="34290" anchor="t" anchorCtr="0">
            <a:spAutoFit/>
          </a:bodyPr>
          <a:p>
            <a:pPr algn="ctr"/>
            <a:r>
              <a:rPr lang="zh-CN" altLang="en-US" sz="2000" b="1" u="sng" dirty="0">
                <a:solidFill>
                  <a:srgbClr val="595959"/>
                </a:solidFill>
                <a:latin typeface="方正小标宋简体" panose="02000000000000000000" pitchFamily="65" charset="-122"/>
                <a:ea typeface="方正小标宋简体" panose="02000000000000000000" pitchFamily="65" charset="-122"/>
              </a:rPr>
              <a:t>成  绩</a:t>
            </a:r>
            <a:endParaRPr lang="zh-CN" altLang="en-US" sz="2000" b="1" u="sng" dirty="0">
              <a:solidFill>
                <a:srgbClr val="595959"/>
              </a:solidFill>
              <a:latin typeface="方正小标宋简体" panose="02000000000000000000" pitchFamily="65" charset="-122"/>
              <a:ea typeface="方正小标宋简体" panose="02000000000000000000" pitchFamily="65" charset="-122"/>
            </a:endParaRPr>
          </a:p>
        </p:txBody>
      </p:sp>
      <p:sp>
        <p:nvSpPr>
          <p:cNvPr id="38920" name="文本框 1"/>
          <p:cNvSpPr txBox="1"/>
          <p:nvPr/>
        </p:nvSpPr>
        <p:spPr>
          <a:xfrm flipH="1">
            <a:off x="2339975" y="561975"/>
            <a:ext cx="2535238" cy="346075"/>
          </a:xfrm>
          <a:prstGeom prst="rect">
            <a:avLst/>
          </a:prstGeom>
          <a:noFill/>
          <a:ln w="9525">
            <a:noFill/>
          </a:ln>
        </p:spPr>
        <p:txBody>
          <a:bodyPr lIns="68580" tIns="34290" rIns="68580" bIns="34290" anchor="t" anchorCtr="0">
            <a:spAutoFit/>
          </a:bodyPr>
          <a:p>
            <a:pPr algn="ctr"/>
            <a:r>
              <a:rPr lang="zh-CN" altLang="en-US" b="1" dirty="0">
                <a:solidFill>
                  <a:srgbClr val="595959"/>
                </a:solidFill>
                <a:latin typeface="方正小标宋简体" panose="02000000000000000000" pitchFamily="65" charset="-122"/>
                <a:ea typeface="方正小标宋简体" panose="02000000000000000000" pitchFamily="65" charset="-122"/>
              </a:rPr>
              <a:t>② 我的成绩</a:t>
            </a:r>
            <a:endParaRPr lang="zh-CN" altLang="en-US" b="1" dirty="0">
              <a:solidFill>
                <a:srgbClr val="595959"/>
              </a:solidFill>
              <a:latin typeface="方正小标宋简体" panose="02000000000000000000" pitchFamily="65" charset="-122"/>
              <a:ea typeface="方正小标宋简体" panose="02000000000000000000" pitchFamily="65" charset="-122"/>
            </a:endParaRPr>
          </a:p>
        </p:txBody>
      </p:sp>
      <p:sp>
        <p:nvSpPr>
          <p:cNvPr id="25" name="原创设计师QQ598969553            _58"/>
          <p:cNvSpPr/>
          <p:nvPr/>
        </p:nvSpPr>
        <p:spPr>
          <a:xfrm>
            <a:off x="5719763" y="1000125"/>
            <a:ext cx="558800" cy="257175"/>
          </a:xfrm>
          <a:prstGeom prst="rect">
            <a:avLst/>
          </a:prstGeom>
          <a:noFill/>
          <a:ln w="19050">
            <a:solidFill>
              <a:srgbClr val="24997F"/>
            </a:solid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PC</a:t>
            </a:r>
            <a:r>
              <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端</a:t>
            </a:r>
            <a:endPar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6" name="原创设计师QQ598969553            _58"/>
          <p:cNvSpPr/>
          <p:nvPr/>
        </p:nvSpPr>
        <p:spPr>
          <a:xfrm>
            <a:off x="1663700" y="949325"/>
            <a:ext cx="746125" cy="255588"/>
          </a:xfrm>
          <a:prstGeom prst="rect">
            <a:avLst/>
          </a:prstGeom>
          <a:noFill/>
          <a:ln w="19050">
            <a:solidFill>
              <a:srgbClr val="24997F"/>
            </a:solid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APP</a:t>
            </a:r>
            <a:r>
              <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端</a:t>
            </a:r>
            <a:endPar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0961" name="图片 14"/>
          <p:cNvPicPr>
            <a:picLocks noChangeAspect="1"/>
          </p:cNvPicPr>
          <p:nvPr/>
        </p:nvPicPr>
        <p:blipFill>
          <a:blip r:embed="rId1"/>
          <a:stretch>
            <a:fillRect/>
          </a:stretch>
        </p:blipFill>
        <p:spPr>
          <a:xfrm>
            <a:off x="7331075" y="74613"/>
            <a:ext cx="1550988" cy="455612"/>
          </a:xfrm>
          <a:prstGeom prst="rect">
            <a:avLst/>
          </a:prstGeom>
          <a:noFill/>
          <a:ln w="9525">
            <a:noFill/>
          </a:ln>
        </p:spPr>
      </p:pic>
      <p:sp>
        <p:nvSpPr>
          <p:cNvPr id="16" name="文本框 15"/>
          <p:cNvSpPr txBox="1"/>
          <p:nvPr/>
        </p:nvSpPr>
        <p:spPr>
          <a:xfrm>
            <a:off x="971550" y="3592513"/>
            <a:ext cx="7259638" cy="1198880"/>
          </a:xfrm>
          <a:prstGeom prst="rect">
            <a:avLst/>
          </a:prstGeom>
          <a:solidFill>
            <a:schemeClr val="accent5">
              <a:lumMod val="20000"/>
              <a:lumOff val="80000"/>
            </a:schemeClr>
          </a:solidFill>
        </p:spPr>
        <p:txBody>
          <a:bodyPr>
            <a:spAutoFit/>
          </a:bodyPr>
          <a:lstStyle/>
          <a:p>
            <a:pPr marL="171450" marR="0" indent="-171450" algn="just" defTabSz="914400" fontAlgn="auto">
              <a:lnSpc>
                <a:spcPct val="150000"/>
              </a:lnSpc>
              <a:buClr>
                <a:srgbClr val="FF0000"/>
              </a:buClr>
              <a:buSzTx/>
              <a:buFont typeface="Wingdings" panose="05000000000000000000" pitchFamily="2" charset="2"/>
              <a:buChar char="Ø"/>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总成绩发布后，若总成绩小于</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60</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分，系统会自动发布补考试卷，</a:t>
            </a:r>
            <a:r>
              <a:rPr kumimoji="0" lang="zh-CN" altLang="en-US" sz="1200" kern="1200" cap="none" spc="0" normalizeH="0" baseline="0" noProof="1">
                <a:solidFill>
                  <a:srgbClr val="FF0000"/>
                </a:solidFill>
                <a:latin typeface="华文中宋" panose="02010600040101010101" pitchFamily="2" charset="-122"/>
                <a:ea typeface="华文中宋" panose="02010600040101010101" pitchFamily="2" charset="-122"/>
                <a:cs typeface="+mn-cs"/>
              </a:rPr>
              <a:t>补考时间为</a:t>
            </a:r>
            <a:r>
              <a:rPr kumimoji="0" lang="en-US" altLang="zh-CN" sz="1200" kern="1200" cap="none" spc="0" normalizeH="0" baseline="0" noProof="1">
                <a:solidFill>
                  <a:srgbClr val="FF0000"/>
                </a:solidFill>
                <a:latin typeface="华文中宋" panose="02010600040101010101" pitchFamily="2" charset="-122"/>
                <a:ea typeface="华文中宋" panose="02010600040101010101" pitchFamily="2" charset="-122"/>
                <a:cs typeface="+mn-cs"/>
              </a:rPr>
              <a:t>6</a:t>
            </a:r>
            <a:r>
              <a:rPr kumimoji="0" lang="zh-CN" altLang="en-US" sz="1200" kern="1200" cap="none" spc="0" normalizeH="0" baseline="0" noProof="1">
                <a:solidFill>
                  <a:srgbClr val="FF0000"/>
                </a:solidFill>
                <a:latin typeface="华文中宋" panose="02010600040101010101" pitchFamily="2" charset="-122"/>
                <a:ea typeface="华文中宋" panose="02010600040101010101" pitchFamily="2" charset="-122"/>
                <a:cs typeface="+mn-cs"/>
              </a:rPr>
              <a:t>月</a:t>
            </a:r>
            <a:r>
              <a:rPr kumimoji="0" lang="en-US" altLang="zh-CN" sz="1200" kern="1200" cap="none" spc="0" normalizeH="0" baseline="0" noProof="1">
                <a:solidFill>
                  <a:srgbClr val="FF0000"/>
                </a:solidFill>
                <a:latin typeface="华文中宋" panose="02010600040101010101" pitchFamily="2" charset="-122"/>
                <a:ea typeface="华文中宋" panose="02010600040101010101" pitchFamily="2" charset="-122"/>
                <a:cs typeface="+mn-cs"/>
              </a:rPr>
              <a:t>1</a:t>
            </a:r>
            <a:r>
              <a:rPr kumimoji="0" lang="en-US" sz="1200" kern="1200" cap="none" spc="0" normalizeH="0" baseline="0" noProof="1">
                <a:solidFill>
                  <a:srgbClr val="FF0000"/>
                </a:solidFill>
                <a:latin typeface="华文中宋" panose="02010600040101010101" pitchFamily="2" charset="-122"/>
                <a:ea typeface="华文中宋" panose="02010600040101010101" pitchFamily="2" charset="-122"/>
                <a:cs typeface="+mn-cs"/>
              </a:rPr>
              <a:t>0</a:t>
            </a:r>
            <a:r>
              <a:rPr kumimoji="0" lang="en-US" altLang="zh-CN" sz="1200" kern="1200" cap="none" spc="0" normalizeH="0" baseline="0" noProof="1">
                <a:solidFill>
                  <a:srgbClr val="FF0000"/>
                </a:solidFill>
                <a:latin typeface="华文中宋" panose="02010600040101010101" pitchFamily="2" charset="-122"/>
                <a:ea typeface="华文中宋" panose="02010600040101010101" pitchFamily="2" charset="-122"/>
                <a:cs typeface="+mn-cs"/>
              </a:rPr>
              <a:t>-11</a:t>
            </a:r>
            <a:r>
              <a:rPr kumimoji="0" lang="zh-CN" altLang="en-US" sz="1200" kern="1200" cap="none" spc="0" normalizeH="0" baseline="0" noProof="1">
                <a:solidFill>
                  <a:srgbClr val="FF0000"/>
                </a:solidFill>
                <a:latin typeface="华文中宋" panose="02010600040101010101" pitchFamily="2" charset="-122"/>
                <a:ea typeface="华文中宋" panose="02010600040101010101" pitchFamily="2" charset="-122"/>
                <a:cs typeface="+mn-cs"/>
              </a:rPr>
              <a:t>日</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，超过时间没有补考的学生，补考成绩记为</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0</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分</a:t>
            </a:r>
            <a:endParaRPr kumimoji="0" lang="en-US" altLang="zh-CN" sz="1200" kern="1200" cap="none" spc="0" normalizeH="0" baseline="0" noProof="1">
              <a:latin typeface="华文中宋" panose="02010600040101010101" pitchFamily="2" charset="-122"/>
              <a:ea typeface="华文中宋" panose="02010600040101010101" pitchFamily="2" charset="-122"/>
              <a:cs typeface="+mn-cs"/>
            </a:endParaRPr>
          </a:p>
          <a:p>
            <a:pPr marL="171450" marR="0" indent="-171450" algn="just" defTabSz="914400" fontAlgn="auto">
              <a:lnSpc>
                <a:spcPct val="150000"/>
              </a:lnSpc>
              <a:buClr>
                <a:srgbClr val="FF0000"/>
              </a:buClr>
              <a:buSzTx/>
              <a:buFont typeface="Wingdings" panose="05000000000000000000" pitchFamily="2" charset="2"/>
              <a:buChar char="Ø"/>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补考成绩大于等于</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60</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分时，平台最终成绩取</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60</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分；补考成绩小于</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60</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分时，取</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2</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次成绩的最高分</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a:p>
            <a:pPr marL="171450" marR="0" indent="-171450" algn="just" defTabSz="914400" fontAlgn="auto">
              <a:lnSpc>
                <a:spcPct val="150000"/>
              </a:lnSpc>
              <a:buClr>
                <a:srgbClr val="FF0000"/>
              </a:buClr>
              <a:buSzTx/>
              <a:buFont typeface="Wingdings" panose="05000000000000000000" pitchFamily="2" charset="2"/>
              <a:buChar char="Ø"/>
              <a:defRPr/>
            </a:pP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补考只看补考试卷的成绩，不再综合学习进度、章测试、见面课部分的占比成绩</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pic>
        <p:nvPicPr>
          <p:cNvPr id="40963" name="图片 18"/>
          <p:cNvPicPr>
            <a:picLocks noChangeAspect="1"/>
          </p:cNvPicPr>
          <p:nvPr/>
        </p:nvPicPr>
        <p:blipFill>
          <a:blip r:embed="rId2"/>
          <a:stretch>
            <a:fillRect/>
          </a:stretch>
        </p:blipFill>
        <p:spPr>
          <a:xfrm>
            <a:off x="4500563" y="1446213"/>
            <a:ext cx="3887787" cy="1916112"/>
          </a:xfrm>
          <a:prstGeom prst="rect">
            <a:avLst/>
          </a:prstGeom>
          <a:noFill/>
          <a:ln w="9525">
            <a:noFill/>
          </a:ln>
        </p:spPr>
      </p:pic>
      <p:pic>
        <p:nvPicPr>
          <p:cNvPr id="20" name="图片 19"/>
          <p:cNvPicPr/>
          <p:nvPr/>
        </p:nvPicPr>
        <p:blipFill>
          <a:blip r:embed="rId3"/>
          <a:stretch>
            <a:fillRect/>
          </a:stretch>
        </p:blipFill>
        <p:spPr>
          <a:xfrm>
            <a:off x="625475" y="1508125"/>
            <a:ext cx="3429000" cy="1841500"/>
          </a:xfrm>
          <a:prstGeom prst="rect">
            <a:avLst/>
          </a:prstGeom>
          <a:noFill/>
          <a:ln w="12700" cmpd="sng">
            <a:solidFill>
              <a:schemeClr val="accent6">
                <a:lumMod val="20000"/>
                <a:lumOff val="80000"/>
              </a:schemeClr>
            </a:solidFill>
            <a:prstDash val="solid"/>
          </a:ln>
        </p:spPr>
      </p:pic>
      <p:sp>
        <p:nvSpPr>
          <p:cNvPr id="21" name="等腰三角形 20"/>
          <p:cNvSpPr/>
          <p:nvPr/>
        </p:nvSpPr>
        <p:spPr bwMode="auto">
          <a:xfrm rot="5400000">
            <a:off x="2348706" y="392906"/>
            <a:ext cx="323850" cy="277813"/>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等腰三角形 21"/>
          <p:cNvSpPr/>
          <p:nvPr/>
        </p:nvSpPr>
        <p:spPr bwMode="auto">
          <a:xfrm rot="5400000" flipV="1">
            <a:off x="4548981" y="405606"/>
            <a:ext cx="323850" cy="277813"/>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0967" name="文本框 1"/>
          <p:cNvSpPr txBox="1"/>
          <p:nvPr/>
        </p:nvSpPr>
        <p:spPr>
          <a:xfrm flipH="1">
            <a:off x="2339975" y="187325"/>
            <a:ext cx="2535238" cy="376238"/>
          </a:xfrm>
          <a:prstGeom prst="rect">
            <a:avLst/>
          </a:prstGeom>
          <a:noFill/>
          <a:ln w="9525">
            <a:noFill/>
          </a:ln>
        </p:spPr>
        <p:txBody>
          <a:bodyPr lIns="68580" tIns="34290" rIns="68580" bIns="34290" anchor="t" anchorCtr="0">
            <a:spAutoFit/>
          </a:bodyPr>
          <a:p>
            <a:pPr algn="ctr"/>
            <a:r>
              <a:rPr lang="zh-CN" altLang="en-US" sz="2000" b="1" u="sng" dirty="0">
                <a:solidFill>
                  <a:srgbClr val="595959"/>
                </a:solidFill>
                <a:latin typeface="方正小标宋简体" panose="02000000000000000000" pitchFamily="65" charset="-122"/>
                <a:ea typeface="方正小标宋简体" panose="02000000000000000000" pitchFamily="65" charset="-122"/>
              </a:rPr>
              <a:t>成  绩</a:t>
            </a:r>
            <a:endParaRPr lang="zh-CN" altLang="en-US" sz="2000" b="1" u="sng" dirty="0">
              <a:solidFill>
                <a:srgbClr val="595959"/>
              </a:solidFill>
              <a:latin typeface="方正小标宋简体" panose="02000000000000000000" pitchFamily="65" charset="-122"/>
              <a:ea typeface="方正小标宋简体" panose="02000000000000000000" pitchFamily="65" charset="-122"/>
            </a:endParaRPr>
          </a:p>
        </p:txBody>
      </p:sp>
      <p:sp>
        <p:nvSpPr>
          <p:cNvPr id="40968" name="文本框 1"/>
          <p:cNvSpPr txBox="1"/>
          <p:nvPr/>
        </p:nvSpPr>
        <p:spPr>
          <a:xfrm flipH="1">
            <a:off x="2339975" y="561975"/>
            <a:ext cx="2535238" cy="346075"/>
          </a:xfrm>
          <a:prstGeom prst="rect">
            <a:avLst/>
          </a:prstGeom>
          <a:noFill/>
          <a:ln w="9525">
            <a:noFill/>
          </a:ln>
        </p:spPr>
        <p:txBody>
          <a:bodyPr lIns="68580" tIns="34290" rIns="68580" bIns="34290" anchor="t" anchorCtr="0">
            <a:spAutoFit/>
          </a:bodyPr>
          <a:p>
            <a:pPr algn="ctr"/>
            <a:r>
              <a:rPr lang="zh-CN" altLang="en-US" b="1" dirty="0">
                <a:solidFill>
                  <a:srgbClr val="595959"/>
                </a:solidFill>
                <a:latin typeface="方正小标宋简体" panose="02000000000000000000" pitchFamily="65" charset="-122"/>
                <a:ea typeface="方正小标宋简体" panose="02000000000000000000" pitchFamily="65" charset="-122"/>
              </a:rPr>
              <a:t>③ 补考</a:t>
            </a:r>
            <a:endParaRPr lang="zh-CN" altLang="en-US" b="1" dirty="0">
              <a:solidFill>
                <a:srgbClr val="595959"/>
              </a:solidFill>
              <a:latin typeface="方正小标宋简体" panose="02000000000000000000" pitchFamily="65" charset="-122"/>
              <a:ea typeface="方正小标宋简体" panose="02000000000000000000" pitchFamily="65" charset="-122"/>
            </a:endParaRPr>
          </a:p>
        </p:txBody>
      </p:sp>
      <p:sp>
        <p:nvSpPr>
          <p:cNvPr id="25" name="原创设计师QQ598969553            _58"/>
          <p:cNvSpPr/>
          <p:nvPr/>
        </p:nvSpPr>
        <p:spPr>
          <a:xfrm>
            <a:off x="6164263" y="1089025"/>
            <a:ext cx="558800" cy="257175"/>
          </a:xfrm>
          <a:prstGeom prst="rect">
            <a:avLst/>
          </a:prstGeom>
          <a:noFill/>
          <a:ln w="19050">
            <a:solidFill>
              <a:srgbClr val="24997F"/>
            </a:solid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PC</a:t>
            </a:r>
            <a:r>
              <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端</a:t>
            </a:r>
            <a:endPar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6" name="原创设计师QQ598969553            _58"/>
          <p:cNvSpPr/>
          <p:nvPr/>
        </p:nvSpPr>
        <p:spPr>
          <a:xfrm>
            <a:off x="1998663" y="1039813"/>
            <a:ext cx="746125" cy="257175"/>
          </a:xfrm>
          <a:prstGeom prst="rect">
            <a:avLst/>
          </a:prstGeom>
          <a:noFill/>
          <a:ln w="19050">
            <a:solidFill>
              <a:srgbClr val="24997F"/>
            </a:solid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APP</a:t>
            </a:r>
            <a:r>
              <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端</a:t>
            </a:r>
            <a:endParaRPr kumimoji="0" lang="zh-CN" altLang="en-US" sz="12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等腰三角形 3"/>
          <p:cNvSpPr/>
          <p:nvPr/>
        </p:nvSpPr>
        <p:spPr bwMode="auto">
          <a:xfrm rot="5400000">
            <a:off x="2348706" y="392906"/>
            <a:ext cx="323850" cy="277813"/>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等腰三角形 4"/>
          <p:cNvSpPr/>
          <p:nvPr/>
        </p:nvSpPr>
        <p:spPr bwMode="auto">
          <a:xfrm rot="5400000" flipV="1">
            <a:off x="4548981" y="405606"/>
            <a:ext cx="323850" cy="277813"/>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3011" name="文本框 1"/>
          <p:cNvSpPr txBox="1"/>
          <p:nvPr/>
        </p:nvSpPr>
        <p:spPr>
          <a:xfrm flipH="1">
            <a:off x="2700338" y="312738"/>
            <a:ext cx="1804987" cy="438150"/>
          </a:xfrm>
          <a:prstGeom prst="rect">
            <a:avLst/>
          </a:prstGeom>
          <a:noFill/>
          <a:ln w="9525">
            <a:noFill/>
          </a:ln>
        </p:spPr>
        <p:txBody>
          <a:bodyPr lIns="68580" tIns="34290" rIns="68580" bIns="34290" anchor="t" anchorCtr="0">
            <a:spAutoFit/>
          </a:bodyPr>
          <a:p>
            <a:pPr algn="ctr"/>
            <a:r>
              <a:rPr lang="zh-CN" altLang="en-US" sz="2400" b="1" dirty="0">
                <a:solidFill>
                  <a:srgbClr val="FF0000"/>
                </a:solidFill>
                <a:latin typeface="方正小标宋简体" panose="02000000000000000000" pitchFamily="65" charset="-122"/>
                <a:ea typeface="方正小标宋简体" panose="02000000000000000000" pitchFamily="65" charset="-122"/>
              </a:rPr>
              <a:t>再次提醒</a:t>
            </a:r>
            <a:endParaRPr lang="zh-CN" altLang="en-US" sz="2400" b="1" dirty="0">
              <a:solidFill>
                <a:srgbClr val="FF0000"/>
              </a:solidFill>
              <a:latin typeface="方正小标宋简体" panose="02000000000000000000" pitchFamily="65" charset="-122"/>
              <a:ea typeface="方正小标宋简体" panose="02000000000000000000" pitchFamily="65" charset="-122"/>
            </a:endParaRPr>
          </a:p>
        </p:txBody>
      </p:sp>
      <p:sp>
        <p:nvSpPr>
          <p:cNvPr id="8" name="object 4"/>
          <p:cNvSpPr txBox="1"/>
          <p:nvPr/>
        </p:nvSpPr>
        <p:spPr>
          <a:xfrm>
            <a:off x="5564188" y="1587500"/>
            <a:ext cx="3048000" cy="488950"/>
          </a:xfrm>
          <a:prstGeom prst="rect">
            <a:avLst/>
          </a:prstGeom>
        </p:spPr>
        <p:txBody>
          <a:bodyPr lIns="0" tIns="0" rIns="0" bIns="0">
            <a:spAutoFit/>
          </a:bodyPr>
          <a:lstStyle>
            <a:defPPr>
              <a:defRPr lang="zh-CN"/>
            </a:defPPr>
            <a:lvl1pPr marL="7620" fontAlgn="auto">
              <a:defRPr sz="1575" b="1">
                <a:latin typeface="黑体" panose="02010609060101010101" pitchFamily="49" charset="-122"/>
                <a:ea typeface="黑体" panose="02010609060101010101" pitchFamily="49" charset="-122"/>
                <a:cs typeface="Trebuchet MS" panose="020B0603020202020204"/>
              </a:defRPr>
            </a:lvl1pPr>
          </a:lstStyle>
          <a:p>
            <a:pPr marL="7620" marR="0" lvl="0" indent="0" algn="l" defTabSz="914400" rtl="0" eaLnBrk="0" fontAlgn="auto" latinLnBrk="0" hangingPunct="0">
              <a:lnSpc>
                <a:spcPct val="100000"/>
              </a:lnSpc>
              <a:spcBef>
                <a:spcPct val="0"/>
              </a:spcBef>
              <a:spcAft>
                <a:spcPct val="0"/>
              </a:spcAft>
              <a:buClrTx/>
              <a:buSzTx/>
              <a:buFontTx/>
              <a:buNone/>
              <a:defRPr/>
            </a:pPr>
            <a:r>
              <a:rPr kumimoji="0" lang="en-US" altLang="zh-CN" sz="1600" b="1" i="0" u="none" strike="noStrike" kern="1200" cap="none" spc="0" normalizeH="0" baseline="0" noProof="1">
                <a:ln>
                  <a:noFill/>
                </a:ln>
                <a:solidFill>
                  <a:schemeClr val="tx1"/>
                </a:solidFill>
                <a:effectLst/>
                <a:uLnTx/>
                <a:uFillTx/>
                <a:latin typeface="华文中宋" panose="02010600040101010101" pitchFamily="2" charset="-122"/>
                <a:ea typeface="华文中宋" panose="02010600040101010101" pitchFamily="2" charset="-122"/>
                <a:cs typeface="Trebuchet MS" panose="020B0603020202020204"/>
              </a:rPr>
              <a:t>2.</a:t>
            </a:r>
            <a:r>
              <a:rPr kumimoji="0" lang="zh-CN" altLang="en-US" sz="1600" b="1" i="0" u="none" strike="noStrike" kern="1200" cap="none" spc="0" normalizeH="0" baseline="0" noProof="1">
                <a:ln>
                  <a:noFill/>
                </a:ln>
                <a:solidFill>
                  <a:schemeClr val="tx1"/>
                </a:solidFill>
                <a:effectLst/>
                <a:uLnTx/>
                <a:uFillTx/>
                <a:latin typeface="华文中宋" panose="02010600040101010101" pitchFamily="2" charset="-122"/>
                <a:ea typeface="华文中宋" panose="02010600040101010101" pitchFamily="2" charset="-122"/>
                <a:cs typeface="Trebuchet MS" panose="020B0603020202020204"/>
              </a:rPr>
              <a:t>期末考试时间：</a:t>
            </a:r>
            <a:endParaRPr kumimoji="0" lang="en-US" altLang="zh-CN" sz="1600" b="1" i="0" u="none" strike="noStrike" kern="1200" cap="none" spc="0" normalizeH="0" baseline="0" noProof="1">
              <a:ln>
                <a:noFill/>
              </a:ln>
              <a:solidFill>
                <a:schemeClr val="tx1"/>
              </a:solidFill>
              <a:effectLst/>
              <a:uLnTx/>
              <a:uFillTx/>
              <a:latin typeface="华文中宋" panose="02010600040101010101" pitchFamily="2" charset="-122"/>
              <a:ea typeface="华文中宋" panose="02010600040101010101" pitchFamily="2" charset="-122"/>
              <a:cs typeface="Trebuchet MS" panose="020B0603020202020204"/>
            </a:endParaRPr>
          </a:p>
          <a:p>
            <a:pPr marL="7620" marR="0" lvl="0" indent="0" algn="l" defTabSz="914400" rtl="0" eaLnBrk="0" fontAlgn="auto" latinLnBrk="0" hangingPunct="0">
              <a:lnSpc>
                <a:spcPct val="100000"/>
              </a:lnSpc>
              <a:spcBef>
                <a:spcPct val="0"/>
              </a:spcBef>
              <a:spcAft>
                <a:spcPct val="0"/>
              </a:spcAft>
              <a:buClrTx/>
              <a:buSzTx/>
              <a:buFontTx/>
              <a:buNone/>
              <a:defRPr/>
            </a:pPr>
            <a:r>
              <a:rPr kumimoji="0" lang="en-US"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6</a:t>
            </a:r>
            <a:r>
              <a:rPr kumimoji="0" lang="zh-CN" altLang="en-US"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月</a:t>
            </a:r>
            <a:r>
              <a:rPr kumimoji="0" lang="en-US"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6</a:t>
            </a:r>
            <a:r>
              <a:rPr kumimoji="0" lang="zh-CN" altLang="en-US"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日</a:t>
            </a:r>
            <a:r>
              <a:rPr kumimoji="0" lang="en-US"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0:00 —— 6</a:t>
            </a:r>
            <a:r>
              <a:rPr kumimoji="0" lang="zh-CN" altLang="en-US"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月</a:t>
            </a:r>
            <a:r>
              <a:rPr kumimoji="0" lang="en-US"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7</a:t>
            </a:r>
            <a:r>
              <a:rPr kumimoji="0" lang="zh-CN" altLang="en-US"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日</a:t>
            </a:r>
            <a:r>
              <a:rPr kumimoji="0" lang="en-US"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23:59</a:t>
            </a:r>
            <a:endParaRPr kumimoji="0"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endParaRPr>
          </a:p>
        </p:txBody>
      </p:sp>
      <p:grpSp>
        <p:nvGrpSpPr>
          <p:cNvPr id="43013" name="组合 8"/>
          <p:cNvGrpSpPr/>
          <p:nvPr/>
        </p:nvGrpSpPr>
        <p:grpSpPr>
          <a:xfrm>
            <a:off x="220663" y="1401763"/>
            <a:ext cx="3973512" cy="758825"/>
            <a:chOff x="-7957" y="1336729"/>
            <a:chExt cx="3973731" cy="758771"/>
          </a:xfrm>
        </p:grpSpPr>
        <p:sp>
          <p:nvSpPr>
            <p:cNvPr id="10" name="object 4"/>
            <p:cNvSpPr txBox="1"/>
            <p:nvPr/>
          </p:nvSpPr>
          <p:spPr>
            <a:xfrm>
              <a:off x="879504" y="1504992"/>
              <a:ext cx="3038642" cy="488915"/>
            </a:xfrm>
            <a:prstGeom prst="rect">
              <a:avLst/>
            </a:prstGeom>
          </p:spPr>
          <p:txBody>
            <a:bodyPr lIns="0" tIns="0" rIns="0" bIns="0">
              <a:spAutoFit/>
            </a:bodyPr>
            <a:lstStyle>
              <a:defPPr>
                <a:defRPr lang="zh-CN"/>
              </a:defPPr>
              <a:lvl1pPr marL="7620" fontAlgn="auto">
                <a:defRPr sz="1575" b="1">
                  <a:latin typeface="黑体" panose="02010609060101010101" pitchFamily="49" charset="-122"/>
                  <a:ea typeface="黑体" panose="02010609060101010101" pitchFamily="49" charset="-122"/>
                  <a:cs typeface="Trebuchet MS" panose="020B0603020202020204"/>
                </a:defRPr>
              </a:lvl1pPr>
            </a:lstStyle>
            <a:p>
              <a:pPr marL="7620" marR="0" lvl="0" indent="0" algn="l" defTabSz="914400" rtl="0" eaLnBrk="0" fontAlgn="auto" latinLnBrk="0" hangingPunct="0">
                <a:lnSpc>
                  <a:spcPct val="100000"/>
                </a:lnSpc>
                <a:spcBef>
                  <a:spcPct val="0"/>
                </a:spcBef>
                <a:spcAft>
                  <a:spcPct val="0"/>
                </a:spcAft>
                <a:buClrTx/>
                <a:buSzTx/>
                <a:buFontTx/>
                <a:buNone/>
                <a:defRPr/>
              </a:pPr>
              <a:r>
                <a:rPr kumimoji="0" lang="en-US" altLang="zh-CN" sz="1600" b="1" i="0" u="none" strike="noStrike" kern="1200" cap="none" spc="0" normalizeH="0" baseline="0" noProof="1">
                  <a:ln>
                    <a:noFill/>
                  </a:ln>
                  <a:solidFill>
                    <a:schemeClr val="tx1"/>
                  </a:solidFill>
                  <a:effectLst/>
                  <a:uLnTx/>
                  <a:uFillTx/>
                  <a:latin typeface="华文中宋" panose="02010600040101010101" pitchFamily="2" charset="-122"/>
                  <a:ea typeface="华文中宋" panose="02010600040101010101" pitchFamily="2" charset="-122"/>
                  <a:cs typeface="Trebuchet MS" panose="020B0603020202020204"/>
                </a:rPr>
                <a:t>1.</a:t>
              </a:r>
              <a:r>
                <a:rPr kumimoji="0" lang="zh-CN" altLang="zh-CN" sz="1600" b="1" i="0" u="none" strike="noStrike" kern="1200" cap="none" spc="0" normalizeH="0" baseline="0" noProof="1">
                  <a:ln>
                    <a:noFill/>
                  </a:ln>
                  <a:solidFill>
                    <a:schemeClr val="tx1"/>
                  </a:solidFill>
                  <a:effectLst/>
                  <a:uLnTx/>
                  <a:uFillTx/>
                  <a:latin typeface="华文中宋" panose="02010600040101010101" pitchFamily="2" charset="-122"/>
                  <a:ea typeface="华文中宋" panose="02010600040101010101" pitchFamily="2" charset="-122"/>
                  <a:cs typeface="Trebuchet MS" panose="020B0603020202020204"/>
                </a:rPr>
                <a:t>在线学习时间：</a:t>
              </a:r>
              <a:endParaRPr kumimoji="0" lang="en-US" altLang="zh-CN" sz="1600" b="1" i="0" u="none" strike="noStrike" kern="1200" cap="none" spc="0" normalizeH="0" baseline="0" noProof="1">
                <a:ln>
                  <a:noFill/>
                </a:ln>
                <a:solidFill>
                  <a:schemeClr val="tx1"/>
                </a:solidFill>
                <a:effectLst/>
                <a:uLnTx/>
                <a:uFillTx/>
                <a:latin typeface="华文中宋" panose="02010600040101010101" pitchFamily="2" charset="-122"/>
                <a:ea typeface="华文中宋" panose="02010600040101010101" pitchFamily="2" charset="-122"/>
                <a:cs typeface="Trebuchet MS" panose="020B0603020202020204"/>
              </a:endParaRPr>
            </a:p>
            <a:p>
              <a:pPr marL="7620" marR="0" lvl="0" indent="0" algn="l" defTabSz="914400" rtl="0" eaLnBrk="0" fontAlgn="auto" latinLnBrk="0" hangingPunct="0">
                <a:lnSpc>
                  <a:spcPct val="100000"/>
                </a:lnSpc>
                <a:spcBef>
                  <a:spcPct val="0"/>
                </a:spcBef>
                <a:spcAft>
                  <a:spcPct val="0"/>
                </a:spcAft>
                <a:buClrTx/>
                <a:buSzTx/>
                <a:buFontTx/>
                <a:buNone/>
                <a:defRPr/>
              </a:pPr>
              <a:r>
                <a:rPr kumimoji="0" lang="en-US"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3</a:t>
              </a:r>
              <a:r>
                <a:rPr kumimoji="0" lang="zh-CN"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月</a:t>
              </a:r>
              <a:r>
                <a:rPr kumimoji="0" lang="en-US"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6</a:t>
              </a:r>
              <a:r>
                <a:rPr kumimoji="0" lang="zh-CN"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日</a:t>
              </a:r>
              <a:r>
                <a:rPr kumimoji="0" lang="en-US"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0:00 —— 6</a:t>
              </a:r>
              <a:r>
                <a:rPr kumimoji="0" lang="zh-CN"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月</a:t>
              </a:r>
              <a:r>
                <a:rPr kumimoji="0" lang="en-US"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5</a:t>
              </a:r>
              <a:r>
                <a:rPr kumimoji="0" lang="zh-CN"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日</a:t>
              </a:r>
              <a:r>
                <a:rPr kumimoji="0" lang="en-US"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23:59</a:t>
              </a:r>
              <a:endParaRPr kumimoji="0" lang="zh-CN"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endParaRPr>
            </a:p>
          </p:txBody>
        </p:sp>
        <p:sp>
          <p:nvSpPr>
            <p:cNvPr id="43015" name="object 6"/>
            <p:cNvSpPr/>
            <p:nvPr/>
          </p:nvSpPr>
          <p:spPr>
            <a:xfrm>
              <a:off x="-7957" y="1336729"/>
              <a:ext cx="803276" cy="752421"/>
            </a:xfrm>
            <a:custGeom>
              <a:avLst/>
              <a:gdLst/>
              <a:ahLst/>
              <a:cxnLst>
                <a:cxn ang="0">
                  <a:pos x="179306" y="135837"/>
                </a:cxn>
                <a:cxn ang="0">
                  <a:pos x="0" y="135837"/>
                </a:cxn>
                <a:cxn ang="0">
                  <a:pos x="0" y="0"/>
                </a:cxn>
                <a:cxn ang="0">
                  <a:pos x="179306" y="0"/>
                </a:cxn>
                <a:cxn ang="0">
                  <a:pos x="179306" y="135837"/>
                </a:cxn>
              </a:cxnLst>
              <a:pathLst>
                <a:path w="1731645" h="1721485">
                  <a:moveTo>
                    <a:pt x="1731287" y="1721130"/>
                  </a:moveTo>
                  <a:lnTo>
                    <a:pt x="0" y="1721130"/>
                  </a:lnTo>
                  <a:lnTo>
                    <a:pt x="0" y="0"/>
                  </a:lnTo>
                  <a:lnTo>
                    <a:pt x="1731287" y="0"/>
                  </a:lnTo>
                  <a:lnTo>
                    <a:pt x="1731287" y="1721130"/>
                  </a:lnTo>
                  <a:close/>
                </a:path>
              </a:pathLst>
            </a:custGeom>
            <a:solidFill>
              <a:srgbClr val="4BBC8E"/>
            </a:solidFill>
            <a:ln w="9525">
              <a:noFill/>
            </a:ln>
          </p:spPr>
          <p:txBody>
            <a:bodyPr/>
            <a:p>
              <a:endParaRPr lang="zh-CN" altLang="en-US"/>
            </a:p>
          </p:txBody>
        </p:sp>
        <p:sp>
          <p:nvSpPr>
            <p:cNvPr id="43016" name="object 7"/>
            <p:cNvSpPr/>
            <p:nvPr/>
          </p:nvSpPr>
          <p:spPr>
            <a:xfrm>
              <a:off x="-3194" y="1363663"/>
              <a:ext cx="3968968" cy="731837"/>
            </a:xfrm>
            <a:custGeom>
              <a:avLst/>
              <a:gdLst/>
              <a:ahLst/>
              <a:cxnLst>
                <a:cxn ang="0">
                  <a:pos x="1399909" y="132235"/>
                </a:cxn>
                <a:cxn ang="0">
                  <a:pos x="0" y="132235"/>
                </a:cxn>
                <a:cxn ang="0">
                  <a:pos x="0" y="0"/>
                </a:cxn>
                <a:cxn ang="0">
                  <a:pos x="1399909" y="0"/>
                </a:cxn>
                <a:cxn ang="0">
                  <a:pos x="1399909" y="132235"/>
                </a:cxn>
              </a:cxnLst>
              <a:pathLst>
                <a:path w="7101205" h="1721485">
                  <a:moveTo>
                    <a:pt x="7100946" y="1721130"/>
                  </a:moveTo>
                  <a:lnTo>
                    <a:pt x="0" y="1721130"/>
                  </a:lnTo>
                  <a:lnTo>
                    <a:pt x="0" y="0"/>
                  </a:lnTo>
                  <a:lnTo>
                    <a:pt x="7100946" y="0"/>
                  </a:lnTo>
                  <a:lnTo>
                    <a:pt x="7100946" y="1721130"/>
                  </a:lnTo>
                  <a:close/>
                </a:path>
              </a:pathLst>
            </a:custGeom>
            <a:noFill/>
            <a:ln w="20941" cap="flat" cmpd="sng">
              <a:solidFill>
                <a:srgbClr val="4BBC8E"/>
              </a:solidFill>
              <a:prstDash val="solid"/>
              <a:round/>
              <a:headEnd type="none" w="med" len="med"/>
              <a:tailEnd type="none" w="med" len="med"/>
            </a:ln>
          </p:spPr>
          <p:txBody>
            <a:bodyPr/>
            <a:p>
              <a:endParaRPr lang="zh-CN" altLang="en-US"/>
            </a:p>
          </p:txBody>
        </p:sp>
        <p:sp>
          <p:nvSpPr>
            <p:cNvPr id="43017" name="Freeform 13"/>
            <p:cNvSpPr>
              <a:spLocks noEditPoints="1"/>
            </p:cNvSpPr>
            <p:nvPr/>
          </p:nvSpPr>
          <p:spPr>
            <a:xfrm>
              <a:off x="223818" y="1566863"/>
              <a:ext cx="288925" cy="385762"/>
            </a:xfrm>
            <a:custGeom>
              <a:avLst/>
              <a:gdLst/>
              <a:ahLst/>
              <a:cxnLst>
                <a:cxn ang="0">
                  <a:pos x="2147483646" y="2147483646"/>
                </a:cxn>
                <a:cxn ang="0">
                  <a:pos x="2147483646" y="2147483646"/>
                </a:cxn>
                <a:cxn ang="0">
                  <a:pos x="2147483646" y="2147483646"/>
                </a:cxn>
                <a:cxn ang="0">
                  <a:pos x="2147483646" y="0"/>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133" h="171">
                  <a:moveTo>
                    <a:pt x="66" y="171"/>
                  </a:moveTo>
                  <a:cubicBezTo>
                    <a:pt x="116" y="111"/>
                    <a:pt x="116" y="111"/>
                    <a:pt x="116" y="111"/>
                  </a:cubicBezTo>
                  <a:cubicBezTo>
                    <a:pt x="126" y="99"/>
                    <a:pt x="133" y="84"/>
                    <a:pt x="133" y="67"/>
                  </a:cubicBezTo>
                  <a:cubicBezTo>
                    <a:pt x="133" y="30"/>
                    <a:pt x="103" y="0"/>
                    <a:pt x="66" y="0"/>
                  </a:cubicBezTo>
                  <a:cubicBezTo>
                    <a:pt x="29" y="0"/>
                    <a:pt x="0" y="30"/>
                    <a:pt x="0" y="67"/>
                  </a:cubicBezTo>
                  <a:cubicBezTo>
                    <a:pt x="0" y="82"/>
                    <a:pt x="5" y="96"/>
                    <a:pt x="13" y="108"/>
                  </a:cubicBezTo>
                  <a:cubicBezTo>
                    <a:pt x="13" y="108"/>
                    <a:pt x="13" y="108"/>
                    <a:pt x="13" y="108"/>
                  </a:cubicBezTo>
                  <a:cubicBezTo>
                    <a:pt x="14" y="108"/>
                    <a:pt x="14" y="108"/>
                    <a:pt x="14" y="108"/>
                  </a:cubicBezTo>
                  <a:cubicBezTo>
                    <a:pt x="14" y="109"/>
                    <a:pt x="15" y="110"/>
                    <a:pt x="16" y="111"/>
                  </a:cubicBezTo>
                  <a:lnTo>
                    <a:pt x="66" y="171"/>
                  </a:lnTo>
                  <a:close/>
                  <a:moveTo>
                    <a:pt x="26" y="67"/>
                  </a:moveTo>
                  <a:cubicBezTo>
                    <a:pt x="26" y="45"/>
                    <a:pt x="44" y="26"/>
                    <a:pt x="66" y="26"/>
                  </a:cubicBezTo>
                  <a:cubicBezTo>
                    <a:pt x="89" y="26"/>
                    <a:pt x="107" y="45"/>
                    <a:pt x="107" y="67"/>
                  </a:cubicBezTo>
                  <a:cubicBezTo>
                    <a:pt x="107" y="89"/>
                    <a:pt x="89" y="108"/>
                    <a:pt x="66" y="108"/>
                  </a:cubicBezTo>
                  <a:cubicBezTo>
                    <a:pt x="44" y="108"/>
                    <a:pt x="26" y="89"/>
                    <a:pt x="26" y="67"/>
                  </a:cubicBezTo>
                  <a:close/>
                </a:path>
              </a:pathLst>
            </a:custGeom>
            <a:solidFill>
              <a:schemeClr val="bg1"/>
            </a:solidFill>
            <a:ln w="9525">
              <a:noFill/>
            </a:ln>
          </p:spPr>
          <p:txBody>
            <a:bodyPr/>
            <a:p>
              <a:endParaRPr lang="zh-CN" altLang="en-US"/>
            </a:p>
          </p:txBody>
        </p:sp>
      </p:grpSp>
      <p:grpSp>
        <p:nvGrpSpPr>
          <p:cNvPr id="43018" name="组合 13"/>
          <p:cNvGrpSpPr/>
          <p:nvPr/>
        </p:nvGrpSpPr>
        <p:grpSpPr>
          <a:xfrm>
            <a:off x="246063" y="2522538"/>
            <a:ext cx="3978275" cy="704850"/>
            <a:chOff x="17443" y="2457450"/>
            <a:chExt cx="3978493" cy="704850"/>
          </a:xfrm>
        </p:grpSpPr>
        <p:sp>
          <p:nvSpPr>
            <p:cNvPr id="43019" name="object 6"/>
            <p:cNvSpPr/>
            <p:nvPr/>
          </p:nvSpPr>
          <p:spPr>
            <a:xfrm>
              <a:off x="17443" y="2474912"/>
              <a:ext cx="777876" cy="687387"/>
            </a:xfrm>
            <a:custGeom>
              <a:avLst/>
              <a:gdLst/>
              <a:ahLst/>
              <a:cxnLst>
                <a:cxn ang="0">
                  <a:pos x="163021" y="106285"/>
                </a:cxn>
                <a:cxn ang="0">
                  <a:pos x="0" y="106285"/>
                </a:cxn>
                <a:cxn ang="0">
                  <a:pos x="0" y="0"/>
                </a:cxn>
                <a:cxn ang="0">
                  <a:pos x="163021" y="0"/>
                </a:cxn>
                <a:cxn ang="0">
                  <a:pos x="163021" y="106285"/>
                </a:cxn>
              </a:cxnLst>
              <a:pathLst>
                <a:path w="1731645" h="1721485">
                  <a:moveTo>
                    <a:pt x="1731287" y="1721130"/>
                  </a:moveTo>
                  <a:lnTo>
                    <a:pt x="0" y="1721130"/>
                  </a:lnTo>
                  <a:lnTo>
                    <a:pt x="0" y="0"/>
                  </a:lnTo>
                  <a:lnTo>
                    <a:pt x="1731287" y="0"/>
                  </a:lnTo>
                  <a:lnTo>
                    <a:pt x="1731287" y="1721130"/>
                  </a:lnTo>
                  <a:close/>
                </a:path>
              </a:pathLst>
            </a:custGeom>
            <a:solidFill>
              <a:srgbClr val="4BBC8E"/>
            </a:solidFill>
            <a:ln w="9525">
              <a:noFill/>
            </a:ln>
          </p:spPr>
          <p:txBody>
            <a:bodyPr/>
            <a:p>
              <a:endParaRPr lang="zh-CN" altLang="en-US"/>
            </a:p>
          </p:txBody>
        </p:sp>
        <p:sp>
          <p:nvSpPr>
            <p:cNvPr id="16" name="object 4"/>
            <p:cNvSpPr txBox="1"/>
            <p:nvPr/>
          </p:nvSpPr>
          <p:spPr>
            <a:xfrm>
              <a:off x="914429" y="2559050"/>
              <a:ext cx="3003715" cy="488950"/>
            </a:xfrm>
            <a:prstGeom prst="rect">
              <a:avLst/>
            </a:prstGeom>
          </p:spPr>
          <p:txBody>
            <a:bodyPr lIns="0" tIns="0" rIns="0" bIns="0">
              <a:spAutoFit/>
            </a:bodyPr>
            <a:lstStyle>
              <a:defPPr>
                <a:defRPr lang="zh-CN"/>
              </a:defPPr>
              <a:lvl1pPr marL="7620" fontAlgn="auto">
                <a:defRPr sz="1575" b="1">
                  <a:latin typeface="黑体" panose="02010609060101010101" pitchFamily="49" charset="-122"/>
                  <a:ea typeface="黑体" panose="02010609060101010101" pitchFamily="49" charset="-122"/>
                  <a:cs typeface="Trebuchet MS" panose="020B0603020202020204"/>
                </a:defRPr>
              </a:lvl1pPr>
            </a:lstStyle>
            <a:p>
              <a:pPr marL="7620" marR="0" lvl="0" indent="0" algn="l" defTabSz="914400" rtl="0" eaLnBrk="0" fontAlgn="auto" latinLnBrk="0" hangingPunct="0">
                <a:lnSpc>
                  <a:spcPct val="100000"/>
                </a:lnSpc>
                <a:spcBef>
                  <a:spcPct val="0"/>
                </a:spcBef>
                <a:spcAft>
                  <a:spcPct val="0"/>
                </a:spcAft>
                <a:buClrTx/>
                <a:buSzTx/>
                <a:buFontTx/>
                <a:buNone/>
                <a:defRPr/>
              </a:pPr>
              <a:r>
                <a:rPr kumimoji="0" lang="en-US" altLang="zh-CN" sz="1600" b="1" i="0" u="none" strike="noStrike" kern="1200" cap="none" spc="0" normalizeH="0" baseline="0" noProof="1">
                  <a:ln>
                    <a:noFill/>
                  </a:ln>
                  <a:solidFill>
                    <a:schemeClr val="tx1"/>
                  </a:solidFill>
                  <a:effectLst/>
                  <a:uLnTx/>
                  <a:uFillTx/>
                  <a:latin typeface="华文中宋" panose="02010600040101010101" pitchFamily="2" charset="-122"/>
                  <a:ea typeface="华文中宋" panose="02010600040101010101" pitchFamily="2" charset="-122"/>
                  <a:cs typeface="Trebuchet MS" panose="020B0603020202020204"/>
                </a:rPr>
                <a:t>3.</a:t>
              </a:r>
              <a:r>
                <a:rPr kumimoji="0" lang="zh-CN" altLang="zh-CN" sz="1600" b="1" i="0" u="none" strike="noStrike" kern="1200" cap="none" spc="0" normalizeH="0" baseline="0" noProof="1">
                  <a:ln>
                    <a:noFill/>
                  </a:ln>
                  <a:solidFill>
                    <a:schemeClr val="tx1"/>
                  </a:solidFill>
                  <a:effectLst/>
                  <a:uLnTx/>
                  <a:uFillTx/>
                  <a:latin typeface="华文中宋" panose="02010600040101010101" pitchFamily="2" charset="-122"/>
                  <a:ea typeface="华文中宋" panose="02010600040101010101" pitchFamily="2" charset="-122"/>
                  <a:cs typeface="Trebuchet MS" panose="020B0603020202020204"/>
                </a:rPr>
                <a:t>成绩</a:t>
              </a:r>
              <a:r>
                <a:rPr kumimoji="0" lang="zh-CN" altLang="en-US" sz="1600" b="1" i="0" u="none" strike="noStrike" kern="1200" cap="none" spc="0" normalizeH="0" baseline="0" noProof="1">
                  <a:ln>
                    <a:noFill/>
                  </a:ln>
                  <a:solidFill>
                    <a:schemeClr val="tx1"/>
                  </a:solidFill>
                  <a:effectLst/>
                  <a:uLnTx/>
                  <a:uFillTx/>
                  <a:latin typeface="华文中宋" panose="02010600040101010101" pitchFamily="2" charset="-122"/>
                  <a:ea typeface="华文中宋" panose="02010600040101010101" pitchFamily="2" charset="-122"/>
                  <a:cs typeface="Trebuchet MS" panose="020B0603020202020204"/>
                </a:rPr>
                <a:t>确认</a:t>
              </a:r>
              <a:r>
                <a:rPr kumimoji="0" lang="zh-CN" altLang="zh-CN" sz="1600" b="1" i="0" u="none" strike="noStrike" kern="1200" cap="none" spc="0" normalizeH="0" baseline="0" noProof="1">
                  <a:ln>
                    <a:noFill/>
                  </a:ln>
                  <a:solidFill>
                    <a:schemeClr val="tx1"/>
                  </a:solidFill>
                  <a:effectLst/>
                  <a:uLnTx/>
                  <a:uFillTx/>
                  <a:latin typeface="华文中宋" panose="02010600040101010101" pitchFamily="2" charset="-122"/>
                  <a:ea typeface="华文中宋" panose="02010600040101010101" pitchFamily="2" charset="-122"/>
                  <a:cs typeface="Trebuchet MS" panose="020B0603020202020204"/>
                </a:rPr>
                <a:t>期：</a:t>
              </a:r>
              <a:endParaRPr kumimoji="0" lang="zh-CN" altLang="zh-CN" sz="1600" b="1" i="0" u="none" strike="noStrike" kern="1200" cap="none" spc="0" normalizeH="0" baseline="0" noProof="1">
                <a:ln>
                  <a:noFill/>
                </a:ln>
                <a:solidFill>
                  <a:schemeClr val="tx1"/>
                </a:solidFill>
                <a:effectLst/>
                <a:uLnTx/>
                <a:uFillTx/>
                <a:latin typeface="华文中宋" panose="02010600040101010101" pitchFamily="2" charset="-122"/>
                <a:ea typeface="华文中宋" panose="02010600040101010101" pitchFamily="2" charset="-122"/>
                <a:cs typeface="Trebuchet MS" panose="020B0603020202020204"/>
              </a:endParaRPr>
            </a:p>
            <a:p>
              <a:pPr marL="7620" marR="0" lvl="0" indent="0" algn="l" defTabSz="914400" rtl="0" eaLnBrk="0" fontAlgn="auto" latinLnBrk="0" hangingPunct="0">
                <a:lnSpc>
                  <a:spcPct val="100000"/>
                </a:lnSpc>
                <a:spcBef>
                  <a:spcPct val="0"/>
                </a:spcBef>
                <a:spcAft>
                  <a:spcPct val="0"/>
                </a:spcAft>
                <a:buClrTx/>
                <a:buSzTx/>
                <a:buFontTx/>
                <a:buNone/>
                <a:defRPr/>
              </a:pPr>
              <a:r>
                <a:rPr kumimoji="0" lang="en-US"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6</a:t>
              </a:r>
              <a:r>
                <a:rPr kumimoji="0" lang="zh-CN"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月</a:t>
              </a:r>
              <a:r>
                <a:rPr kumimoji="0" lang="en-US"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8</a:t>
              </a:r>
              <a:r>
                <a:rPr kumimoji="0" lang="zh-CN"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日</a:t>
              </a:r>
              <a:r>
                <a:rPr kumimoji="0" lang="en-US"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0:00 ——6</a:t>
              </a:r>
              <a:r>
                <a:rPr kumimoji="0" lang="zh-CN"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月</a:t>
              </a:r>
              <a:r>
                <a:rPr kumimoji="0" lang="en-US"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9</a:t>
              </a:r>
              <a:r>
                <a:rPr kumimoji="0" lang="zh-CN"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日</a:t>
              </a:r>
              <a:r>
                <a:rPr kumimoji="0" lang="en-US"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rPr>
                <a:t>23:59</a:t>
              </a:r>
              <a:endParaRPr kumimoji="0" lang="en-US" altLang="zh-CN" sz="1575" b="1" i="0" u="none" strike="noStrike" kern="1200" cap="none" spc="0" normalizeH="0" baseline="0" noProof="1">
                <a:ln>
                  <a:noFill/>
                </a:ln>
                <a:solidFill>
                  <a:schemeClr val="accent2"/>
                </a:solidFill>
                <a:effectLst/>
                <a:uLnTx/>
                <a:uFillTx/>
                <a:latin typeface="黑体" panose="02010609060101010101" pitchFamily="49" charset="-122"/>
                <a:ea typeface="黑体" panose="02010609060101010101" pitchFamily="49" charset="-122"/>
                <a:cs typeface="Trebuchet MS" panose="020B0603020202020204"/>
              </a:endParaRPr>
            </a:p>
          </p:txBody>
        </p:sp>
        <p:sp>
          <p:nvSpPr>
            <p:cNvPr id="43021" name="Freeform 6"/>
            <p:cNvSpPr/>
            <p:nvPr/>
          </p:nvSpPr>
          <p:spPr>
            <a:xfrm>
              <a:off x="179368" y="2606675"/>
              <a:ext cx="415925" cy="401638"/>
            </a:xfrm>
            <a:custGeom>
              <a:avLst/>
              <a:gdLst/>
              <a:ahLst/>
              <a:cxnLst>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261" h="249">
                  <a:moveTo>
                    <a:pt x="256" y="212"/>
                  </a:moveTo>
                  <a:cubicBezTo>
                    <a:pt x="180" y="136"/>
                    <a:pt x="180" y="136"/>
                    <a:pt x="180" y="136"/>
                  </a:cubicBezTo>
                  <a:cubicBezTo>
                    <a:pt x="176" y="132"/>
                    <a:pt x="168" y="133"/>
                    <a:pt x="161" y="138"/>
                  </a:cubicBezTo>
                  <a:cubicBezTo>
                    <a:pt x="153" y="129"/>
                    <a:pt x="153" y="129"/>
                    <a:pt x="153" y="129"/>
                  </a:cubicBezTo>
                  <a:cubicBezTo>
                    <a:pt x="180" y="102"/>
                    <a:pt x="180" y="102"/>
                    <a:pt x="180" y="102"/>
                  </a:cubicBezTo>
                  <a:cubicBezTo>
                    <a:pt x="198" y="108"/>
                    <a:pt x="218" y="104"/>
                    <a:pt x="232" y="90"/>
                  </a:cubicBezTo>
                  <a:cubicBezTo>
                    <a:pt x="246" y="76"/>
                    <a:pt x="250" y="56"/>
                    <a:pt x="245" y="39"/>
                  </a:cubicBezTo>
                  <a:cubicBezTo>
                    <a:pt x="223" y="60"/>
                    <a:pt x="223" y="60"/>
                    <a:pt x="223" y="60"/>
                  </a:cubicBezTo>
                  <a:cubicBezTo>
                    <a:pt x="218" y="66"/>
                    <a:pt x="208" y="66"/>
                    <a:pt x="202" y="60"/>
                  </a:cubicBezTo>
                  <a:cubicBezTo>
                    <a:pt x="189" y="47"/>
                    <a:pt x="189" y="47"/>
                    <a:pt x="189" y="47"/>
                  </a:cubicBezTo>
                  <a:cubicBezTo>
                    <a:pt x="184" y="41"/>
                    <a:pt x="184" y="32"/>
                    <a:pt x="189" y="26"/>
                  </a:cubicBezTo>
                  <a:cubicBezTo>
                    <a:pt x="211" y="5"/>
                    <a:pt x="211" y="5"/>
                    <a:pt x="211" y="5"/>
                  </a:cubicBezTo>
                  <a:cubicBezTo>
                    <a:pt x="193" y="0"/>
                    <a:pt x="173" y="4"/>
                    <a:pt x="160" y="17"/>
                  </a:cubicBezTo>
                  <a:cubicBezTo>
                    <a:pt x="146" y="32"/>
                    <a:pt x="142" y="52"/>
                    <a:pt x="147" y="69"/>
                  </a:cubicBezTo>
                  <a:cubicBezTo>
                    <a:pt x="120" y="97"/>
                    <a:pt x="120" y="97"/>
                    <a:pt x="120" y="97"/>
                  </a:cubicBezTo>
                  <a:cubicBezTo>
                    <a:pt x="85" y="62"/>
                    <a:pt x="85" y="62"/>
                    <a:pt x="85" y="62"/>
                  </a:cubicBezTo>
                  <a:cubicBezTo>
                    <a:pt x="91" y="56"/>
                    <a:pt x="91" y="56"/>
                    <a:pt x="91" y="56"/>
                  </a:cubicBezTo>
                  <a:cubicBezTo>
                    <a:pt x="62" y="27"/>
                    <a:pt x="62" y="27"/>
                    <a:pt x="62" y="27"/>
                  </a:cubicBezTo>
                  <a:cubicBezTo>
                    <a:pt x="45" y="14"/>
                    <a:pt x="45" y="14"/>
                    <a:pt x="45" y="14"/>
                  </a:cubicBezTo>
                  <a:cubicBezTo>
                    <a:pt x="27" y="32"/>
                    <a:pt x="27" y="32"/>
                    <a:pt x="27" y="32"/>
                  </a:cubicBezTo>
                  <a:cubicBezTo>
                    <a:pt x="40" y="49"/>
                    <a:pt x="40" y="49"/>
                    <a:pt x="40" y="49"/>
                  </a:cubicBezTo>
                  <a:cubicBezTo>
                    <a:pt x="68" y="78"/>
                    <a:pt x="68" y="78"/>
                    <a:pt x="68" y="78"/>
                  </a:cubicBezTo>
                  <a:cubicBezTo>
                    <a:pt x="74" y="72"/>
                    <a:pt x="74" y="72"/>
                    <a:pt x="74" y="72"/>
                  </a:cubicBezTo>
                  <a:cubicBezTo>
                    <a:pt x="109" y="107"/>
                    <a:pt x="109" y="107"/>
                    <a:pt x="109" y="107"/>
                  </a:cubicBezTo>
                  <a:cubicBezTo>
                    <a:pt x="70" y="147"/>
                    <a:pt x="70" y="147"/>
                    <a:pt x="70" y="147"/>
                  </a:cubicBezTo>
                  <a:cubicBezTo>
                    <a:pt x="53" y="141"/>
                    <a:pt x="32" y="145"/>
                    <a:pt x="18" y="159"/>
                  </a:cubicBezTo>
                  <a:cubicBezTo>
                    <a:pt x="5" y="173"/>
                    <a:pt x="0" y="192"/>
                    <a:pt x="6" y="210"/>
                  </a:cubicBezTo>
                  <a:cubicBezTo>
                    <a:pt x="27" y="189"/>
                    <a:pt x="27" y="189"/>
                    <a:pt x="27" y="189"/>
                  </a:cubicBezTo>
                  <a:cubicBezTo>
                    <a:pt x="33" y="183"/>
                    <a:pt x="42" y="183"/>
                    <a:pt x="48" y="189"/>
                  </a:cubicBezTo>
                  <a:cubicBezTo>
                    <a:pt x="61" y="201"/>
                    <a:pt x="61" y="201"/>
                    <a:pt x="61" y="201"/>
                  </a:cubicBezTo>
                  <a:cubicBezTo>
                    <a:pt x="67" y="207"/>
                    <a:pt x="67" y="217"/>
                    <a:pt x="61" y="223"/>
                  </a:cubicBezTo>
                  <a:cubicBezTo>
                    <a:pt x="40" y="244"/>
                    <a:pt x="40" y="244"/>
                    <a:pt x="40" y="244"/>
                  </a:cubicBezTo>
                  <a:cubicBezTo>
                    <a:pt x="57" y="249"/>
                    <a:pt x="77" y="245"/>
                    <a:pt x="90" y="231"/>
                  </a:cubicBezTo>
                  <a:cubicBezTo>
                    <a:pt x="104" y="217"/>
                    <a:pt x="109" y="197"/>
                    <a:pt x="103" y="179"/>
                  </a:cubicBezTo>
                  <a:cubicBezTo>
                    <a:pt x="142" y="140"/>
                    <a:pt x="142" y="140"/>
                    <a:pt x="142" y="140"/>
                  </a:cubicBezTo>
                  <a:cubicBezTo>
                    <a:pt x="151" y="148"/>
                    <a:pt x="151" y="148"/>
                    <a:pt x="151" y="148"/>
                  </a:cubicBezTo>
                  <a:cubicBezTo>
                    <a:pt x="146" y="156"/>
                    <a:pt x="145" y="163"/>
                    <a:pt x="149" y="167"/>
                  </a:cubicBezTo>
                  <a:cubicBezTo>
                    <a:pt x="225" y="243"/>
                    <a:pt x="225" y="243"/>
                    <a:pt x="225" y="243"/>
                  </a:cubicBezTo>
                  <a:cubicBezTo>
                    <a:pt x="230" y="248"/>
                    <a:pt x="241" y="246"/>
                    <a:pt x="250" y="237"/>
                  </a:cubicBezTo>
                  <a:cubicBezTo>
                    <a:pt x="258" y="229"/>
                    <a:pt x="261" y="217"/>
                    <a:pt x="256" y="212"/>
                  </a:cubicBezTo>
                  <a:close/>
                </a:path>
              </a:pathLst>
            </a:custGeom>
            <a:solidFill>
              <a:schemeClr val="bg1"/>
            </a:solidFill>
            <a:ln w="9525">
              <a:noFill/>
            </a:ln>
          </p:spPr>
          <p:txBody>
            <a:bodyPr/>
            <a:p>
              <a:endParaRPr lang="zh-CN" altLang="en-US"/>
            </a:p>
          </p:txBody>
        </p:sp>
        <p:sp>
          <p:nvSpPr>
            <p:cNvPr id="43022" name="object 7"/>
            <p:cNvSpPr/>
            <p:nvPr/>
          </p:nvSpPr>
          <p:spPr>
            <a:xfrm>
              <a:off x="26968" y="2457450"/>
              <a:ext cx="3968968" cy="704850"/>
            </a:xfrm>
            <a:custGeom>
              <a:avLst/>
              <a:gdLst/>
              <a:ahLst/>
              <a:cxnLst>
                <a:cxn ang="0">
                  <a:pos x="1390487" y="118139"/>
                </a:cxn>
                <a:cxn ang="0">
                  <a:pos x="0" y="118139"/>
                </a:cxn>
                <a:cxn ang="0">
                  <a:pos x="0" y="0"/>
                </a:cxn>
                <a:cxn ang="0">
                  <a:pos x="1390487" y="0"/>
                </a:cxn>
                <a:cxn ang="0">
                  <a:pos x="1390487" y="118139"/>
                </a:cxn>
              </a:cxnLst>
              <a:pathLst>
                <a:path w="7101205" h="1721485">
                  <a:moveTo>
                    <a:pt x="7100946" y="1721130"/>
                  </a:moveTo>
                  <a:lnTo>
                    <a:pt x="0" y="1721130"/>
                  </a:lnTo>
                  <a:lnTo>
                    <a:pt x="0" y="0"/>
                  </a:lnTo>
                  <a:lnTo>
                    <a:pt x="7100946" y="0"/>
                  </a:lnTo>
                  <a:lnTo>
                    <a:pt x="7100946" y="1721130"/>
                  </a:lnTo>
                  <a:close/>
                </a:path>
              </a:pathLst>
            </a:custGeom>
            <a:noFill/>
            <a:ln w="20941" cap="flat" cmpd="sng">
              <a:solidFill>
                <a:srgbClr val="4BBC8E"/>
              </a:solidFill>
              <a:prstDash val="solid"/>
              <a:round/>
              <a:headEnd type="none" w="med" len="med"/>
              <a:tailEnd type="none" w="med" len="med"/>
            </a:ln>
          </p:spPr>
          <p:txBody>
            <a:bodyPr/>
            <a:p>
              <a:endParaRPr lang="zh-CN" altLang="en-US"/>
            </a:p>
          </p:txBody>
        </p:sp>
      </p:grpSp>
      <p:grpSp>
        <p:nvGrpSpPr>
          <p:cNvPr id="43023" name="组合 18"/>
          <p:cNvGrpSpPr/>
          <p:nvPr/>
        </p:nvGrpSpPr>
        <p:grpSpPr>
          <a:xfrm>
            <a:off x="4643438" y="1436688"/>
            <a:ext cx="3987800" cy="723900"/>
            <a:chOff x="4644009" y="1361137"/>
            <a:chExt cx="3987454" cy="723898"/>
          </a:xfrm>
        </p:grpSpPr>
        <p:sp>
          <p:nvSpPr>
            <p:cNvPr id="43024" name="object 6"/>
            <p:cNvSpPr/>
            <p:nvPr/>
          </p:nvSpPr>
          <p:spPr>
            <a:xfrm>
              <a:off x="4644009" y="1361137"/>
              <a:ext cx="808038" cy="723898"/>
            </a:xfrm>
            <a:custGeom>
              <a:avLst/>
              <a:gdLst/>
              <a:ahLst/>
              <a:cxnLst>
                <a:cxn ang="0">
                  <a:pos x="182130" y="129662"/>
                </a:cxn>
                <a:cxn ang="0">
                  <a:pos x="0" y="129662"/>
                </a:cxn>
                <a:cxn ang="0">
                  <a:pos x="0" y="0"/>
                </a:cxn>
                <a:cxn ang="0">
                  <a:pos x="182130" y="0"/>
                </a:cxn>
                <a:cxn ang="0">
                  <a:pos x="182130" y="129662"/>
                </a:cxn>
              </a:cxnLst>
              <a:pathLst>
                <a:path w="1731645" h="1721485">
                  <a:moveTo>
                    <a:pt x="1731287" y="1721130"/>
                  </a:moveTo>
                  <a:lnTo>
                    <a:pt x="0" y="1721130"/>
                  </a:lnTo>
                  <a:lnTo>
                    <a:pt x="0" y="0"/>
                  </a:lnTo>
                  <a:lnTo>
                    <a:pt x="1731287" y="0"/>
                  </a:lnTo>
                  <a:lnTo>
                    <a:pt x="1731287" y="1721130"/>
                  </a:lnTo>
                  <a:close/>
                </a:path>
              </a:pathLst>
            </a:custGeom>
            <a:solidFill>
              <a:srgbClr val="4BBC8E"/>
            </a:solidFill>
            <a:ln w="9525">
              <a:noFill/>
            </a:ln>
          </p:spPr>
          <p:txBody>
            <a:bodyPr/>
            <a:p>
              <a:endParaRPr lang="zh-CN" altLang="en-US"/>
            </a:p>
          </p:txBody>
        </p:sp>
        <p:grpSp>
          <p:nvGrpSpPr>
            <p:cNvPr id="21" name="Группа 59"/>
            <p:cNvGrpSpPr/>
            <p:nvPr/>
          </p:nvGrpSpPr>
          <p:grpSpPr bwMode="auto">
            <a:xfrm>
              <a:off x="4920233" y="1608138"/>
              <a:ext cx="258763" cy="258762"/>
              <a:chOff x="11193463" y="5003800"/>
              <a:chExt cx="425450" cy="427038"/>
            </a:xfrm>
            <a:solidFill>
              <a:schemeClr val="bg1"/>
            </a:solidFill>
          </p:grpSpPr>
          <p:sp>
            <p:nvSpPr>
              <p:cNvPr id="23" name="Freeform 10"/>
              <p:cNvSpPr>
                <a:spLocks noChangeArrowheads="1"/>
              </p:cNvSpPr>
              <p:nvPr/>
            </p:nvSpPr>
            <p:spPr bwMode="auto">
              <a:xfrm>
                <a:off x="11193463" y="5326063"/>
                <a:ext cx="104775" cy="104775"/>
              </a:xfrm>
              <a:custGeom>
                <a:avLst/>
                <a:gdLst>
                  <a:gd name="T0" fmla="*/ 104775 w 66"/>
                  <a:gd name="T1" fmla="*/ 76200 h 66"/>
                  <a:gd name="T2" fmla="*/ 0 w 66"/>
                  <a:gd name="T3" fmla="*/ 104775 h 66"/>
                  <a:gd name="T4" fmla="*/ 28575 w 66"/>
                  <a:gd name="T5" fmla="*/ 0 h 66"/>
                  <a:gd name="T6" fmla="*/ 104775 w 66"/>
                  <a:gd name="T7" fmla="*/ 76200 h 6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6" h="66">
                    <a:moveTo>
                      <a:pt x="66" y="48"/>
                    </a:moveTo>
                    <a:lnTo>
                      <a:pt x="0" y="66"/>
                    </a:lnTo>
                    <a:lnTo>
                      <a:pt x="18" y="0"/>
                    </a:lnTo>
                    <a:lnTo>
                      <a:pt x="66" y="48"/>
                    </a:lnTo>
                    <a:close/>
                  </a:path>
                </a:pathLst>
              </a:custGeom>
              <a:grpFill/>
              <a:ln w="9525">
                <a:noFill/>
                <a:round/>
              </a:ln>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24" name="Freeform 11"/>
              <p:cNvSpPr>
                <a:spLocks noChangeArrowheads="1"/>
              </p:cNvSpPr>
              <p:nvPr/>
            </p:nvSpPr>
            <p:spPr bwMode="auto">
              <a:xfrm>
                <a:off x="11237913" y="5049838"/>
                <a:ext cx="336550" cy="336550"/>
              </a:xfrm>
              <a:custGeom>
                <a:avLst/>
                <a:gdLst>
                  <a:gd name="T0" fmla="*/ 79375 w 212"/>
                  <a:gd name="T1" fmla="*/ 336550 h 212"/>
                  <a:gd name="T2" fmla="*/ 0 w 212"/>
                  <a:gd name="T3" fmla="*/ 257175 h 212"/>
                  <a:gd name="T4" fmla="*/ 257175 w 212"/>
                  <a:gd name="T5" fmla="*/ 0 h 212"/>
                  <a:gd name="T6" fmla="*/ 336550 w 212"/>
                  <a:gd name="T7" fmla="*/ 77788 h 212"/>
                  <a:gd name="T8" fmla="*/ 79375 w 212"/>
                  <a:gd name="T9" fmla="*/ 336550 h 2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2" h="212">
                    <a:moveTo>
                      <a:pt x="50" y="212"/>
                    </a:moveTo>
                    <a:lnTo>
                      <a:pt x="0" y="162"/>
                    </a:lnTo>
                    <a:lnTo>
                      <a:pt x="162" y="0"/>
                    </a:lnTo>
                    <a:lnTo>
                      <a:pt x="212" y="49"/>
                    </a:lnTo>
                    <a:lnTo>
                      <a:pt x="50" y="212"/>
                    </a:lnTo>
                    <a:close/>
                  </a:path>
                </a:pathLst>
              </a:custGeom>
              <a:grpFill/>
              <a:ln w="9525">
                <a:noFill/>
                <a:round/>
              </a:ln>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25" name="Freeform 12"/>
              <p:cNvSpPr>
                <a:spLocks noChangeArrowheads="1"/>
              </p:cNvSpPr>
              <p:nvPr/>
            </p:nvSpPr>
            <p:spPr bwMode="auto">
              <a:xfrm>
                <a:off x="11514138" y="5003800"/>
                <a:ext cx="104775" cy="107950"/>
              </a:xfrm>
              <a:custGeom>
                <a:avLst/>
                <a:gdLst>
                  <a:gd name="T0" fmla="*/ 75962 w 40"/>
                  <a:gd name="T1" fmla="*/ 107950 h 41"/>
                  <a:gd name="T2" fmla="*/ 0 w 40"/>
                  <a:gd name="T3" fmla="*/ 28962 h 41"/>
                  <a:gd name="T4" fmla="*/ 23574 w 40"/>
                  <a:gd name="T5" fmla="*/ 5266 h 41"/>
                  <a:gd name="T6" fmla="*/ 34052 w 40"/>
                  <a:gd name="T7" fmla="*/ 0 h 41"/>
                  <a:gd name="T8" fmla="*/ 47149 w 40"/>
                  <a:gd name="T9" fmla="*/ 5266 h 41"/>
                  <a:gd name="T10" fmla="*/ 102156 w 40"/>
                  <a:gd name="T11" fmla="*/ 60557 h 41"/>
                  <a:gd name="T12" fmla="*/ 104775 w 40"/>
                  <a:gd name="T13" fmla="*/ 71089 h 41"/>
                  <a:gd name="T14" fmla="*/ 102156 w 40"/>
                  <a:gd name="T15" fmla="*/ 81621 h 41"/>
                  <a:gd name="T16" fmla="*/ 75962 w 40"/>
                  <a:gd name="T17" fmla="*/ 107950 h 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 h="41">
                    <a:moveTo>
                      <a:pt x="29" y="41"/>
                    </a:moveTo>
                    <a:cubicBezTo>
                      <a:pt x="0" y="11"/>
                      <a:pt x="0" y="11"/>
                      <a:pt x="0" y="11"/>
                    </a:cubicBezTo>
                    <a:cubicBezTo>
                      <a:pt x="9" y="2"/>
                      <a:pt x="9" y="2"/>
                      <a:pt x="9" y="2"/>
                    </a:cubicBezTo>
                    <a:cubicBezTo>
                      <a:pt x="10" y="1"/>
                      <a:pt x="12" y="0"/>
                      <a:pt x="13" y="0"/>
                    </a:cubicBezTo>
                    <a:cubicBezTo>
                      <a:pt x="15" y="0"/>
                      <a:pt x="17" y="1"/>
                      <a:pt x="18" y="2"/>
                    </a:cubicBezTo>
                    <a:cubicBezTo>
                      <a:pt x="39" y="23"/>
                      <a:pt x="39" y="23"/>
                      <a:pt x="39" y="23"/>
                    </a:cubicBezTo>
                    <a:cubicBezTo>
                      <a:pt x="40" y="24"/>
                      <a:pt x="40" y="25"/>
                      <a:pt x="40" y="27"/>
                    </a:cubicBezTo>
                    <a:cubicBezTo>
                      <a:pt x="40" y="29"/>
                      <a:pt x="40" y="30"/>
                      <a:pt x="39" y="31"/>
                    </a:cubicBezTo>
                    <a:lnTo>
                      <a:pt x="29" y="41"/>
                    </a:lnTo>
                    <a:close/>
                  </a:path>
                </a:pathLst>
              </a:custGeom>
              <a:grpFill/>
              <a:ln w="9525">
                <a:noFill/>
                <a:round/>
              </a:ln>
            </p:spPr>
            <p:txBody>
              <a:body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grpSp>
        <p:sp>
          <p:nvSpPr>
            <p:cNvPr id="43026" name="object 7"/>
            <p:cNvSpPr/>
            <p:nvPr/>
          </p:nvSpPr>
          <p:spPr>
            <a:xfrm>
              <a:off x="4644009" y="1363664"/>
              <a:ext cx="3987454" cy="721370"/>
            </a:xfrm>
            <a:custGeom>
              <a:avLst/>
              <a:gdLst/>
              <a:ahLst/>
              <a:cxnLst>
                <a:cxn ang="0">
                  <a:pos x="1416483" y="131824"/>
                </a:cxn>
                <a:cxn ang="0">
                  <a:pos x="0" y="131824"/>
                </a:cxn>
                <a:cxn ang="0">
                  <a:pos x="0" y="0"/>
                </a:cxn>
                <a:cxn ang="0">
                  <a:pos x="1416483" y="0"/>
                </a:cxn>
                <a:cxn ang="0">
                  <a:pos x="1416483" y="131824"/>
                </a:cxn>
              </a:cxnLst>
              <a:pathLst>
                <a:path w="7101205" h="1721485">
                  <a:moveTo>
                    <a:pt x="7100946" y="1721130"/>
                  </a:moveTo>
                  <a:lnTo>
                    <a:pt x="0" y="1721130"/>
                  </a:lnTo>
                  <a:lnTo>
                    <a:pt x="0" y="0"/>
                  </a:lnTo>
                  <a:lnTo>
                    <a:pt x="7100946" y="0"/>
                  </a:lnTo>
                  <a:lnTo>
                    <a:pt x="7100946" y="1721130"/>
                  </a:lnTo>
                  <a:close/>
                </a:path>
              </a:pathLst>
            </a:custGeom>
            <a:noFill/>
            <a:ln w="20941" cap="flat" cmpd="sng">
              <a:solidFill>
                <a:srgbClr val="4BBC8E"/>
              </a:solidFill>
              <a:prstDash val="solid"/>
              <a:round/>
              <a:headEnd type="none" w="med" len="med"/>
              <a:tailEnd type="none" w="med" len="med"/>
            </a:ln>
          </p:spPr>
          <p:txBody>
            <a:bodyPr/>
            <a:p>
              <a:endParaRPr lang="zh-CN" altLang="en-US"/>
            </a:p>
          </p:txBody>
        </p:sp>
      </p:grpSp>
      <p:grpSp>
        <p:nvGrpSpPr>
          <p:cNvPr id="43032" name="组合 33"/>
          <p:cNvGrpSpPr/>
          <p:nvPr/>
        </p:nvGrpSpPr>
        <p:grpSpPr>
          <a:xfrm>
            <a:off x="4672013" y="2522538"/>
            <a:ext cx="3940175" cy="685800"/>
            <a:chOff x="4672583" y="2446984"/>
            <a:chExt cx="3940394" cy="686741"/>
          </a:xfrm>
        </p:grpSpPr>
        <p:sp>
          <p:nvSpPr>
            <p:cNvPr id="43033" name="object 6"/>
            <p:cNvSpPr/>
            <p:nvPr/>
          </p:nvSpPr>
          <p:spPr>
            <a:xfrm>
              <a:off x="4672583" y="2446984"/>
              <a:ext cx="779464" cy="686741"/>
            </a:xfrm>
            <a:custGeom>
              <a:avLst/>
              <a:gdLst/>
              <a:ahLst/>
              <a:cxnLst>
                <a:cxn ang="0">
                  <a:pos x="163688" y="105832"/>
                </a:cxn>
                <a:cxn ang="0">
                  <a:pos x="0" y="105832"/>
                </a:cxn>
                <a:cxn ang="0">
                  <a:pos x="0" y="0"/>
                </a:cxn>
                <a:cxn ang="0">
                  <a:pos x="163688" y="0"/>
                </a:cxn>
                <a:cxn ang="0">
                  <a:pos x="163688" y="105832"/>
                </a:cxn>
              </a:cxnLst>
              <a:pathLst>
                <a:path w="1731645" h="1721485">
                  <a:moveTo>
                    <a:pt x="1731287" y="1721130"/>
                  </a:moveTo>
                  <a:lnTo>
                    <a:pt x="0" y="1721130"/>
                  </a:lnTo>
                  <a:lnTo>
                    <a:pt x="0" y="0"/>
                  </a:lnTo>
                  <a:lnTo>
                    <a:pt x="1731287" y="0"/>
                  </a:lnTo>
                  <a:lnTo>
                    <a:pt x="1731287" y="1721130"/>
                  </a:lnTo>
                  <a:close/>
                </a:path>
              </a:pathLst>
            </a:custGeom>
            <a:solidFill>
              <a:srgbClr val="4BBC8E"/>
            </a:solidFill>
            <a:ln w="9525">
              <a:noFill/>
            </a:ln>
          </p:spPr>
          <p:txBody>
            <a:bodyPr/>
            <a:p>
              <a:endParaRPr lang="zh-CN" altLang="en-US"/>
            </a:p>
          </p:txBody>
        </p:sp>
        <p:sp>
          <p:nvSpPr>
            <p:cNvPr id="43034" name="Freeform 5"/>
            <p:cNvSpPr>
              <a:spLocks noEditPoints="1"/>
            </p:cNvSpPr>
            <p:nvPr/>
          </p:nvSpPr>
          <p:spPr>
            <a:xfrm>
              <a:off x="4928171" y="2619375"/>
              <a:ext cx="273050" cy="401638"/>
            </a:xfrm>
            <a:custGeom>
              <a:avLst/>
              <a:gdLst/>
              <a:ahLst/>
              <a:cxnLst>
                <a:cxn ang="0">
                  <a:pos x="2147483646" y="2147483646"/>
                </a:cxn>
                <a:cxn ang="0">
                  <a:pos x="2147483646" y="2147483646"/>
                </a:cxn>
                <a:cxn ang="0">
                  <a:pos x="2147483646" y="0"/>
                </a:cxn>
                <a:cxn ang="0">
                  <a:pos x="2147483646" y="0"/>
                </a:cxn>
                <a:cxn ang="0">
                  <a:pos x="2147483646" y="2147483646"/>
                </a:cxn>
                <a:cxn ang="0">
                  <a:pos x="2147483646" y="2147483646"/>
                </a:cxn>
                <a:cxn ang="0">
                  <a:pos x="0" y="2147483646"/>
                </a:cxn>
                <a:cxn ang="0">
                  <a:pos x="0"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 ang="0">
                  <a:pos x="2147483646" y="2147483646"/>
                </a:cxn>
              </a:cxnLst>
              <a:pathLst>
                <a:path w="171" h="248">
                  <a:moveTo>
                    <a:pt x="154" y="100"/>
                  </a:moveTo>
                  <a:cubicBezTo>
                    <a:pt x="154" y="64"/>
                    <a:pt x="154" y="64"/>
                    <a:pt x="154" y="64"/>
                  </a:cubicBezTo>
                  <a:cubicBezTo>
                    <a:pt x="154" y="29"/>
                    <a:pt x="125" y="0"/>
                    <a:pt x="89" y="0"/>
                  </a:cubicBezTo>
                  <a:cubicBezTo>
                    <a:pt x="82" y="0"/>
                    <a:pt x="82" y="0"/>
                    <a:pt x="82" y="0"/>
                  </a:cubicBezTo>
                  <a:cubicBezTo>
                    <a:pt x="46" y="0"/>
                    <a:pt x="17" y="29"/>
                    <a:pt x="17" y="64"/>
                  </a:cubicBezTo>
                  <a:cubicBezTo>
                    <a:pt x="17" y="100"/>
                    <a:pt x="17" y="100"/>
                    <a:pt x="17" y="100"/>
                  </a:cubicBezTo>
                  <a:cubicBezTo>
                    <a:pt x="0" y="100"/>
                    <a:pt x="0" y="100"/>
                    <a:pt x="0" y="100"/>
                  </a:cubicBezTo>
                  <a:cubicBezTo>
                    <a:pt x="0" y="248"/>
                    <a:pt x="0" y="248"/>
                    <a:pt x="0" y="248"/>
                  </a:cubicBezTo>
                  <a:cubicBezTo>
                    <a:pt x="171" y="248"/>
                    <a:pt x="171" y="248"/>
                    <a:pt x="171" y="248"/>
                  </a:cubicBezTo>
                  <a:cubicBezTo>
                    <a:pt x="171" y="100"/>
                    <a:pt x="171" y="100"/>
                    <a:pt x="171" y="100"/>
                  </a:cubicBezTo>
                  <a:lnTo>
                    <a:pt x="154" y="100"/>
                  </a:lnTo>
                  <a:close/>
                  <a:moveTo>
                    <a:pt x="86" y="223"/>
                  </a:moveTo>
                  <a:cubicBezTo>
                    <a:pt x="77" y="223"/>
                    <a:pt x="69" y="216"/>
                    <a:pt x="69" y="207"/>
                  </a:cubicBezTo>
                  <a:cubicBezTo>
                    <a:pt x="69" y="202"/>
                    <a:pt x="72" y="197"/>
                    <a:pt x="77" y="194"/>
                  </a:cubicBezTo>
                  <a:cubicBezTo>
                    <a:pt x="77" y="166"/>
                    <a:pt x="77" y="166"/>
                    <a:pt x="77" y="166"/>
                  </a:cubicBezTo>
                  <a:cubicBezTo>
                    <a:pt x="77" y="161"/>
                    <a:pt x="81" y="157"/>
                    <a:pt x="86" y="157"/>
                  </a:cubicBezTo>
                  <a:cubicBezTo>
                    <a:pt x="90" y="157"/>
                    <a:pt x="94" y="161"/>
                    <a:pt x="94" y="166"/>
                  </a:cubicBezTo>
                  <a:cubicBezTo>
                    <a:pt x="94" y="194"/>
                    <a:pt x="94" y="194"/>
                    <a:pt x="94" y="194"/>
                  </a:cubicBezTo>
                  <a:cubicBezTo>
                    <a:pt x="99" y="197"/>
                    <a:pt x="102" y="202"/>
                    <a:pt x="102" y="207"/>
                  </a:cubicBezTo>
                  <a:cubicBezTo>
                    <a:pt x="102" y="216"/>
                    <a:pt x="94" y="223"/>
                    <a:pt x="86" y="223"/>
                  </a:cubicBezTo>
                  <a:close/>
                  <a:moveTo>
                    <a:pt x="127" y="100"/>
                  </a:moveTo>
                  <a:cubicBezTo>
                    <a:pt x="44" y="100"/>
                    <a:pt x="44" y="100"/>
                    <a:pt x="44" y="100"/>
                  </a:cubicBezTo>
                  <a:cubicBezTo>
                    <a:pt x="44" y="64"/>
                    <a:pt x="44" y="64"/>
                    <a:pt x="44" y="64"/>
                  </a:cubicBezTo>
                  <a:cubicBezTo>
                    <a:pt x="44" y="44"/>
                    <a:pt x="61" y="27"/>
                    <a:pt x="82" y="27"/>
                  </a:cubicBezTo>
                  <a:cubicBezTo>
                    <a:pt x="89" y="27"/>
                    <a:pt x="89" y="27"/>
                    <a:pt x="89" y="27"/>
                  </a:cubicBezTo>
                  <a:cubicBezTo>
                    <a:pt x="110" y="27"/>
                    <a:pt x="127" y="44"/>
                    <a:pt x="127" y="64"/>
                  </a:cubicBezTo>
                  <a:lnTo>
                    <a:pt x="127" y="100"/>
                  </a:lnTo>
                  <a:close/>
                </a:path>
              </a:pathLst>
            </a:custGeom>
            <a:solidFill>
              <a:schemeClr val="bg1"/>
            </a:solidFill>
            <a:ln w="9525">
              <a:noFill/>
            </a:ln>
          </p:spPr>
          <p:txBody>
            <a:bodyPr/>
            <a:p>
              <a:endParaRPr lang="zh-CN" altLang="en-US"/>
            </a:p>
          </p:txBody>
        </p:sp>
        <p:sp>
          <p:nvSpPr>
            <p:cNvPr id="43035" name="object 7"/>
            <p:cNvSpPr/>
            <p:nvPr/>
          </p:nvSpPr>
          <p:spPr>
            <a:xfrm>
              <a:off x="4677346" y="2451100"/>
              <a:ext cx="3935631" cy="680097"/>
            </a:xfrm>
            <a:custGeom>
              <a:avLst/>
              <a:gdLst/>
              <a:ahLst/>
              <a:cxnLst>
                <a:cxn ang="0">
                  <a:pos x="1369664" y="103794"/>
                </a:cxn>
                <a:cxn ang="0">
                  <a:pos x="0" y="103794"/>
                </a:cxn>
                <a:cxn ang="0">
                  <a:pos x="0" y="0"/>
                </a:cxn>
                <a:cxn ang="0">
                  <a:pos x="1369664" y="0"/>
                </a:cxn>
                <a:cxn ang="0">
                  <a:pos x="1369664" y="103794"/>
                </a:cxn>
              </a:cxnLst>
              <a:pathLst>
                <a:path w="7101205" h="1721485">
                  <a:moveTo>
                    <a:pt x="7100946" y="1721130"/>
                  </a:moveTo>
                  <a:lnTo>
                    <a:pt x="0" y="1721130"/>
                  </a:lnTo>
                  <a:lnTo>
                    <a:pt x="0" y="0"/>
                  </a:lnTo>
                  <a:lnTo>
                    <a:pt x="7100946" y="0"/>
                  </a:lnTo>
                  <a:lnTo>
                    <a:pt x="7100946" y="1721130"/>
                  </a:lnTo>
                  <a:close/>
                </a:path>
              </a:pathLst>
            </a:custGeom>
            <a:noFill/>
            <a:ln w="20941" cap="flat" cmpd="sng">
              <a:solidFill>
                <a:srgbClr val="4BBC8E"/>
              </a:solidFill>
              <a:prstDash val="solid"/>
              <a:round/>
              <a:headEnd type="none" w="med" len="med"/>
              <a:tailEnd type="none" w="med" len="med"/>
            </a:ln>
          </p:spPr>
          <p:txBody>
            <a:bodyPr/>
            <a:p>
              <a:endParaRPr lang="zh-CN" altLang="en-US"/>
            </a:p>
          </p:txBody>
        </p:sp>
        <p:sp>
          <p:nvSpPr>
            <p:cNvPr id="38" name="object 4"/>
            <p:cNvSpPr txBox="1"/>
            <p:nvPr/>
          </p:nvSpPr>
          <p:spPr>
            <a:xfrm>
              <a:off x="5564808" y="2556671"/>
              <a:ext cx="3048169" cy="489621"/>
            </a:xfrm>
            <a:prstGeom prst="rect">
              <a:avLst/>
            </a:prstGeom>
          </p:spPr>
          <p:txBody>
            <a:bodyPr lIns="0" tIns="0" rIns="0" bIns="0">
              <a:spAutoFit/>
            </a:bodyPr>
            <a:lstStyle/>
            <a:p>
              <a:pPr marL="7620" marR="0" defTabSz="914400" fontAlgn="auto">
                <a:buClrTx/>
                <a:buSzTx/>
                <a:buFontTx/>
                <a:defRPr/>
              </a:pPr>
              <a:r>
                <a:rPr kumimoji="0" lang="en-US" altLang="zh-CN" sz="1600" b="1" kern="1200" cap="none" spc="0" normalizeH="0" baseline="0" noProof="1">
                  <a:latin typeface="华文中宋" panose="02010600040101010101" pitchFamily="2" charset="-122"/>
                  <a:ea typeface="华文中宋" panose="02010600040101010101" pitchFamily="2" charset="-122"/>
                  <a:cs typeface="+mn-cs"/>
                </a:rPr>
                <a:t>4.</a:t>
              </a:r>
              <a:r>
                <a:rPr kumimoji="0" lang="zh-CN" altLang="zh-CN" sz="1600" b="1" kern="1200" cap="none" spc="0" normalizeH="0" baseline="0" noProof="1">
                  <a:latin typeface="华文中宋" panose="02010600040101010101" pitchFamily="2" charset="-122"/>
                  <a:ea typeface="华文中宋" panose="02010600040101010101" pitchFamily="2" charset="-122"/>
                  <a:cs typeface="+mn-cs"/>
                </a:rPr>
                <a:t>补考</a:t>
              </a:r>
              <a:r>
                <a:rPr kumimoji="0" lang="zh-CN" altLang="en-US" sz="1600" b="1" kern="1200" cap="none" spc="0" normalizeH="0" baseline="0" noProof="1">
                  <a:latin typeface="华文中宋" panose="02010600040101010101" pitchFamily="2" charset="-122"/>
                  <a:ea typeface="华文中宋" panose="02010600040101010101" pitchFamily="2" charset="-122"/>
                  <a:cs typeface="+mn-cs"/>
                </a:rPr>
                <a:t>时间：</a:t>
              </a:r>
              <a:endParaRPr kumimoji="0" lang="en-US" altLang="zh-CN" sz="1600" b="1" kern="1200" cap="none" spc="0" normalizeH="0" baseline="0" noProof="1">
                <a:latin typeface="华文中宋" panose="02010600040101010101" pitchFamily="2" charset="-122"/>
                <a:ea typeface="华文中宋" panose="02010600040101010101" pitchFamily="2" charset="-122"/>
                <a:cs typeface="+mn-cs"/>
              </a:endParaRPr>
            </a:p>
            <a:p>
              <a:pPr marL="7620" marR="0" defTabSz="914400" fontAlgn="auto">
                <a:buClrTx/>
                <a:buSzTx/>
                <a:buFontTx/>
                <a:defRPr/>
              </a:pPr>
              <a:r>
                <a:rPr kumimoji="0" lang="en-US" altLang="zh-CN" sz="1575" b="1" kern="1200" cap="none" spc="0" normalizeH="0" baseline="0" noProof="1">
                  <a:solidFill>
                    <a:schemeClr val="accent2"/>
                  </a:solidFill>
                  <a:latin typeface="黑体" panose="02010609060101010101" pitchFamily="49" charset="-122"/>
                  <a:ea typeface="黑体" panose="02010609060101010101" pitchFamily="49" charset="-122"/>
                  <a:cs typeface="+mn-cs"/>
                </a:rPr>
                <a:t>6</a:t>
              </a:r>
              <a:r>
                <a:rPr kumimoji="0" lang="zh-CN" altLang="en-US" sz="1575" b="1" kern="1200" cap="none" spc="0" normalizeH="0" baseline="0" noProof="1">
                  <a:solidFill>
                    <a:schemeClr val="accent2"/>
                  </a:solidFill>
                  <a:latin typeface="黑体" panose="02010609060101010101" pitchFamily="49" charset="-122"/>
                  <a:ea typeface="黑体" panose="02010609060101010101" pitchFamily="49" charset="-122"/>
                  <a:cs typeface="+mn-cs"/>
                </a:rPr>
                <a:t>月</a:t>
              </a:r>
              <a:r>
                <a:rPr kumimoji="0" lang="en-US" altLang="zh-CN" sz="1575" b="1" kern="1200" cap="none" spc="0" normalizeH="0" baseline="0" noProof="1">
                  <a:solidFill>
                    <a:schemeClr val="accent2"/>
                  </a:solidFill>
                  <a:latin typeface="黑体" panose="02010609060101010101" pitchFamily="49" charset="-122"/>
                  <a:ea typeface="黑体" panose="02010609060101010101" pitchFamily="49" charset="-122"/>
                  <a:cs typeface="+mn-cs"/>
                </a:rPr>
                <a:t>10</a:t>
              </a:r>
              <a:r>
                <a:rPr kumimoji="0" lang="zh-CN" altLang="en-US" sz="1575" b="1" kern="1200" cap="none" spc="0" normalizeH="0" baseline="0" noProof="1">
                  <a:solidFill>
                    <a:schemeClr val="accent2"/>
                  </a:solidFill>
                  <a:latin typeface="黑体" panose="02010609060101010101" pitchFamily="49" charset="-122"/>
                  <a:ea typeface="黑体" panose="02010609060101010101" pitchFamily="49" charset="-122"/>
                  <a:cs typeface="+mn-cs"/>
                </a:rPr>
                <a:t>日</a:t>
              </a:r>
              <a:r>
                <a:rPr kumimoji="0" lang="en-US" altLang="zh-CN" sz="1575" b="1" kern="1200" cap="none" spc="0" normalizeH="0" baseline="0" noProof="1">
                  <a:solidFill>
                    <a:schemeClr val="accent2"/>
                  </a:solidFill>
                  <a:latin typeface="黑体" panose="02010609060101010101" pitchFamily="49" charset="-122"/>
                  <a:ea typeface="黑体" panose="02010609060101010101" pitchFamily="49" charset="-122"/>
                  <a:cs typeface="+mn-cs"/>
                </a:rPr>
                <a:t>0:00 ——6</a:t>
              </a:r>
              <a:r>
                <a:rPr lang="zh-CN" altLang="en-US" sz="1575" b="1" noProof="1">
                  <a:solidFill>
                    <a:schemeClr val="accent2"/>
                  </a:solidFill>
                  <a:latin typeface="黑体" panose="02010609060101010101" pitchFamily="49" charset="-122"/>
                  <a:ea typeface="黑体" panose="02010609060101010101" pitchFamily="49" charset="-122"/>
                  <a:cs typeface="+mn-cs"/>
                  <a:sym typeface="+mn-ea"/>
                </a:rPr>
                <a:t>月</a:t>
              </a:r>
              <a:r>
                <a:rPr lang="en-US" altLang="zh-CN" sz="1575" b="1" noProof="1">
                  <a:solidFill>
                    <a:schemeClr val="accent2"/>
                  </a:solidFill>
                  <a:latin typeface="黑体" panose="02010609060101010101" pitchFamily="49" charset="-122"/>
                  <a:ea typeface="黑体" panose="02010609060101010101" pitchFamily="49" charset="-122"/>
                  <a:cs typeface="+mn-cs"/>
                  <a:sym typeface="+mn-ea"/>
                </a:rPr>
                <a:t>11</a:t>
              </a:r>
              <a:r>
                <a:rPr lang="zh-CN" altLang="en-US" sz="1575" b="1" noProof="1">
                  <a:solidFill>
                    <a:schemeClr val="accent2"/>
                  </a:solidFill>
                  <a:latin typeface="黑体" panose="02010609060101010101" pitchFamily="49" charset="-122"/>
                  <a:ea typeface="黑体" panose="02010609060101010101" pitchFamily="49" charset="-122"/>
                  <a:cs typeface="+mn-cs"/>
                  <a:sym typeface="+mn-ea"/>
                </a:rPr>
                <a:t>日</a:t>
              </a:r>
              <a:r>
                <a:rPr kumimoji="0" lang="en-US" altLang="zh-CN" sz="1575" b="1" kern="1200" cap="none" spc="0" normalizeH="0" baseline="0" noProof="1">
                  <a:solidFill>
                    <a:schemeClr val="accent2"/>
                  </a:solidFill>
                  <a:latin typeface="黑体" panose="02010609060101010101" pitchFamily="49" charset="-122"/>
                  <a:ea typeface="黑体" panose="02010609060101010101" pitchFamily="49" charset="-122"/>
                  <a:cs typeface="+mn-cs"/>
                </a:rPr>
                <a:t>23:59</a:t>
              </a:r>
              <a:endParaRPr kumimoji="0" sz="1575" b="1" kern="1200" cap="none" spc="0" normalizeH="0" baseline="0" noProof="1">
                <a:solidFill>
                  <a:schemeClr val="accent2"/>
                </a:solidFill>
                <a:latin typeface="黑体" panose="02010609060101010101" pitchFamily="49" charset="-122"/>
                <a:ea typeface="黑体" panose="02010609060101010101" pitchFamily="49" charset="-122"/>
                <a:cs typeface="+mn-cs"/>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文本框 19"/>
          <p:cNvSpPr txBox="1"/>
          <p:nvPr/>
        </p:nvSpPr>
        <p:spPr>
          <a:xfrm flipH="1">
            <a:off x="3576638" y="1933575"/>
            <a:ext cx="3216275" cy="900113"/>
          </a:xfrm>
          <a:prstGeom prst="rect">
            <a:avLst/>
          </a:prstGeom>
          <a:noFill/>
          <a:ln w="9525">
            <a:noFill/>
          </a:ln>
        </p:spPr>
        <p:txBody>
          <a:bodyPr lIns="68580" tIns="34290" rIns="68580" bIns="34290" anchor="t" anchorCtr="0">
            <a:spAutoFit/>
          </a:bodyPr>
          <a:p>
            <a:pPr>
              <a:lnSpc>
                <a:spcPct val="150000"/>
              </a:lnSpc>
              <a:spcBef>
                <a:spcPts val="450"/>
              </a:spcBef>
            </a:pPr>
            <a:r>
              <a:rPr lang="en-US" altLang="zh-CN" sz="2400" b="1" dirty="0">
                <a:solidFill>
                  <a:srgbClr val="595959"/>
                </a:solidFill>
                <a:latin typeface="微软雅黑" panose="020B0503020204020204" pitchFamily="34" charset="-122"/>
                <a:ea typeface="微软雅黑" panose="020B0503020204020204" pitchFamily="34" charset="-122"/>
              </a:rPr>
              <a:t>APP/</a:t>
            </a:r>
            <a:r>
              <a:rPr lang="zh-CN" altLang="en-US" sz="2400" b="1" dirty="0">
                <a:solidFill>
                  <a:srgbClr val="595959"/>
                </a:solidFill>
                <a:latin typeface="微软雅黑" panose="020B0503020204020204" pitchFamily="34" charset="-122"/>
                <a:ea typeface="微软雅黑" panose="020B0503020204020204" pitchFamily="34" charset="-122"/>
              </a:rPr>
              <a:t>网页 注册及登陆</a:t>
            </a:r>
            <a:endParaRPr lang="en-US" altLang="zh-CN" sz="2100" b="1" dirty="0">
              <a:solidFill>
                <a:schemeClr val="accent1"/>
              </a:solidFill>
              <a:latin typeface="微软雅黑" panose="020B0503020204020204" pitchFamily="34" charset="-122"/>
              <a:ea typeface="微软雅黑" panose="020B0503020204020204" pitchFamily="34" charset="-122"/>
            </a:endParaRPr>
          </a:p>
          <a:p>
            <a:pPr>
              <a:lnSpc>
                <a:spcPct val="150000"/>
              </a:lnSpc>
            </a:pPr>
            <a:r>
              <a:rPr lang="zh-CN" altLang="en-US" sz="1400" b="1" dirty="0">
                <a:solidFill>
                  <a:srgbClr val="595959"/>
                </a:solidFill>
                <a:latin typeface="微软雅黑" panose="020B0503020204020204" pitchFamily="34" charset="-122"/>
                <a:ea typeface="微软雅黑" panose="020B0503020204020204" pitchFamily="34" charset="-122"/>
              </a:rPr>
              <a:t>登陆账号、确认选课</a:t>
            </a:r>
            <a:endParaRPr lang="zh-CN" altLang="en-US" sz="1400" b="1" dirty="0">
              <a:solidFill>
                <a:srgbClr val="595959"/>
              </a:solidFill>
              <a:latin typeface="微软雅黑" panose="020B0503020204020204" pitchFamily="34" charset="-122"/>
              <a:ea typeface="微软雅黑" panose="020B0503020204020204" pitchFamily="34" charset="-122"/>
            </a:endParaRPr>
          </a:p>
        </p:txBody>
      </p:sp>
      <p:sp>
        <p:nvSpPr>
          <p:cNvPr id="10242" name="文本框 6"/>
          <p:cNvSpPr txBox="1"/>
          <p:nvPr/>
        </p:nvSpPr>
        <p:spPr>
          <a:xfrm>
            <a:off x="1304925" y="1649413"/>
            <a:ext cx="2057400" cy="1568450"/>
          </a:xfrm>
          <a:prstGeom prst="rect">
            <a:avLst/>
          </a:prstGeom>
          <a:noFill/>
          <a:ln w="9525">
            <a:noFill/>
          </a:ln>
        </p:spPr>
        <p:txBody>
          <a:bodyPr lIns="68580" tIns="34290" rIns="68580" bIns="34290" anchor="t" anchorCtr="0">
            <a:spAutoFit/>
          </a:bodyPr>
          <a:p>
            <a:pPr algn="ctr"/>
            <a:r>
              <a:rPr lang="en-US" altLang="zh-CN" sz="9800" b="1" dirty="0">
                <a:solidFill>
                  <a:srgbClr val="BFBFBF"/>
                </a:solidFill>
                <a:latin typeface="微软雅黑" panose="020B0503020204020204" pitchFamily="34" charset="-122"/>
                <a:ea typeface="微软雅黑" panose="020B0503020204020204" pitchFamily="34" charset="-122"/>
              </a:rPr>
              <a:t>01</a:t>
            </a:r>
            <a:endParaRPr lang="zh-CN" altLang="en-US" sz="9800" b="1" dirty="0">
              <a:solidFill>
                <a:srgbClr val="BFBFBF"/>
              </a:solidFill>
              <a:latin typeface="微软雅黑" panose="020B0503020204020204" pitchFamily="34" charset="-122"/>
              <a:ea typeface="微软雅黑" panose="020B0503020204020204" pitchFamily="34" charset="-122"/>
            </a:endParaRPr>
          </a:p>
        </p:txBody>
      </p:sp>
      <p:pic>
        <p:nvPicPr>
          <p:cNvPr id="10243" name="图片 15"/>
          <p:cNvPicPr>
            <a:picLocks noChangeAspect="1"/>
          </p:cNvPicPr>
          <p:nvPr/>
        </p:nvPicPr>
        <p:blipFill>
          <a:blip r:embed="rId1"/>
          <a:stretch>
            <a:fillRect/>
          </a:stretch>
        </p:blipFill>
        <p:spPr>
          <a:xfrm>
            <a:off x="7331075" y="74613"/>
            <a:ext cx="1550988" cy="455612"/>
          </a:xfrm>
          <a:prstGeom prst="rect">
            <a:avLst/>
          </a:prstGeom>
          <a:noFill/>
          <a:ln w="9525">
            <a:noFill/>
          </a:ln>
        </p:spPr>
      </p:pic>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033" name="文本框 7"/>
          <p:cNvSpPr txBox="1"/>
          <p:nvPr/>
        </p:nvSpPr>
        <p:spPr>
          <a:xfrm>
            <a:off x="1298575" y="1663700"/>
            <a:ext cx="2057400" cy="1568450"/>
          </a:xfrm>
          <a:prstGeom prst="rect">
            <a:avLst/>
          </a:prstGeom>
          <a:noFill/>
          <a:ln w="9525">
            <a:noFill/>
          </a:ln>
        </p:spPr>
        <p:txBody>
          <a:bodyPr lIns="68580" tIns="34290" rIns="68580" bIns="34290" anchor="t" anchorCtr="0">
            <a:spAutoFit/>
          </a:bodyPr>
          <a:p>
            <a:pPr algn="ctr"/>
            <a:r>
              <a:rPr lang="en-US" altLang="zh-CN" sz="9800" b="1" dirty="0">
                <a:solidFill>
                  <a:srgbClr val="BFBFBF"/>
                </a:solidFill>
                <a:latin typeface="微软雅黑" panose="020B0503020204020204" pitchFamily="34" charset="-122"/>
                <a:ea typeface="微软雅黑" panose="020B0503020204020204" pitchFamily="34" charset="-122"/>
              </a:rPr>
              <a:t>03</a:t>
            </a:r>
            <a:endParaRPr lang="zh-CN" altLang="en-US" sz="9800" b="1" dirty="0">
              <a:solidFill>
                <a:srgbClr val="BFBFBF"/>
              </a:solidFill>
              <a:latin typeface="微软雅黑" panose="020B0503020204020204" pitchFamily="34" charset="-122"/>
              <a:ea typeface="微软雅黑" panose="020B0503020204020204" pitchFamily="34" charset="-122"/>
            </a:endParaRPr>
          </a:p>
        </p:txBody>
      </p:sp>
      <p:pic>
        <p:nvPicPr>
          <p:cNvPr id="44034" name="图片 21"/>
          <p:cNvPicPr>
            <a:picLocks noChangeAspect="1"/>
          </p:cNvPicPr>
          <p:nvPr/>
        </p:nvPicPr>
        <p:blipFill>
          <a:blip r:embed="rId1"/>
          <a:stretch>
            <a:fillRect/>
          </a:stretch>
        </p:blipFill>
        <p:spPr>
          <a:xfrm>
            <a:off x="7331075" y="74613"/>
            <a:ext cx="1550988" cy="455612"/>
          </a:xfrm>
          <a:prstGeom prst="rect">
            <a:avLst/>
          </a:prstGeom>
          <a:noFill/>
          <a:ln w="9525">
            <a:noFill/>
          </a:ln>
        </p:spPr>
      </p:pic>
      <p:sp>
        <p:nvSpPr>
          <p:cNvPr id="44035" name="文本框 6"/>
          <p:cNvSpPr txBox="1"/>
          <p:nvPr/>
        </p:nvSpPr>
        <p:spPr>
          <a:xfrm flipH="1">
            <a:off x="3708400" y="1997075"/>
            <a:ext cx="3125788" cy="909638"/>
          </a:xfrm>
          <a:prstGeom prst="rect">
            <a:avLst/>
          </a:prstGeom>
          <a:noFill/>
          <a:ln w="9525">
            <a:noFill/>
          </a:ln>
        </p:spPr>
        <p:txBody>
          <a:bodyPr lIns="68580" tIns="34290" rIns="68580" bIns="34290" anchor="t" anchorCtr="0">
            <a:spAutoFit/>
          </a:bodyPr>
          <a:p>
            <a:pPr>
              <a:lnSpc>
                <a:spcPct val="150000"/>
              </a:lnSpc>
              <a:spcBef>
                <a:spcPts val="450"/>
              </a:spcBef>
            </a:pPr>
            <a:r>
              <a:rPr lang="zh-CN" altLang="en-US" sz="2400" b="1" dirty="0">
                <a:solidFill>
                  <a:srgbClr val="595959"/>
                </a:solidFill>
                <a:latin typeface="微软雅黑" panose="020B0503020204020204" pitchFamily="34" charset="-122"/>
                <a:ea typeface="微软雅黑" panose="020B0503020204020204" pitchFamily="34" charset="-122"/>
              </a:rPr>
              <a:t>注意事项</a:t>
            </a:r>
            <a:endParaRPr lang="zh-CN" altLang="en-US" sz="2400" b="1" dirty="0">
              <a:solidFill>
                <a:srgbClr val="595959"/>
              </a:solidFill>
              <a:latin typeface="微软雅黑" panose="020B0503020204020204" pitchFamily="34" charset="-122"/>
              <a:ea typeface="微软雅黑" panose="020B0503020204020204" pitchFamily="34" charset="-122"/>
            </a:endParaRPr>
          </a:p>
          <a:p>
            <a:pPr>
              <a:lnSpc>
                <a:spcPct val="150000"/>
              </a:lnSpc>
            </a:pPr>
            <a:r>
              <a:rPr lang="zh-CN" altLang="en-US" sz="1400" b="1" dirty="0">
                <a:solidFill>
                  <a:srgbClr val="595959"/>
                </a:solidFill>
                <a:latin typeface="微软雅黑" panose="020B0503020204020204" pitchFamily="34" charset="-122"/>
                <a:ea typeface="微软雅黑" panose="020B0503020204020204" pitchFamily="34" charset="-122"/>
              </a:rPr>
              <a:t>成绩测算、学习要求</a:t>
            </a:r>
            <a:endParaRPr lang="zh-CN" altLang="en-US" sz="900" b="1"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矩形 8"/>
          <p:cNvSpPr/>
          <p:nvPr/>
        </p:nvSpPr>
        <p:spPr>
          <a:xfrm>
            <a:off x="0" y="987425"/>
            <a:ext cx="9144000" cy="381635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6082" name="矩形 11"/>
          <p:cNvSpPr/>
          <p:nvPr/>
        </p:nvSpPr>
        <p:spPr>
          <a:xfrm>
            <a:off x="395288" y="1020763"/>
            <a:ext cx="1995487" cy="439737"/>
          </a:xfrm>
          <a:prstGeom prst="rect">
            <a:avLst/>
          </a:prstGeom>
          <a:noFill/>
          <a:ln w="9525">
            <a:noFill/>
          </a:ln>
        </p:spPr>
        <p:txBody>
          <a:bodyPr wrap="none" lIns="68580" tIns="34290" rIns="68580" bIns="34290" anchor="t" anchorCtr="0">
            <a:spAutoFit/>
          </a:bodyPr>
          <a:p>
            <a:r>
              <a:rPr lang="zh-CN" altLang="en-US" sz="2400" b="1" dirty="0">
                <a:solidFill>
                  <a:schemeClr val="bg1"/>
                </a:solidFill>
                <a:latin typeface="黑体" panose="02010609060101010101" pitchFamily="49" charset="-122"/>
                <a:ea typeface="黑体" panose="02010609060101010101" pitchFamily="49" charset="-122"/>
              </a:rPr>
              <a:t>一、成绩测算</a:t>
            </a:r>
            <a:endParaRPr lang="en-US" altLang="zh-CN" sz="2400" b="1" dirty="0">
              <a:solidFill>
                <a:schemeClr val="bg1"/>
              </a:solidFill>
              <a:latin typeface="黑体" panose="02010609060101010101" pitchFamily="49" charset="-122"/>
              <a:ea typeface="黑体" panose="02010609060101010101" pitchFamily="49" charset="-122"/>
            </a:endParaRPr>
          </a:p>
        </p:txBody>
      </p:sp>
      <p:pic>
        <p:nvPicPr>
          <p:cNvPr id="46083" name="图片 12"/>
          <p:cNvPicPr>
            <a:picLocks noChangeAspect="1"/>
          </p:cNvPicPr>
          <p:nvPr/>
        </p:nvPicPr>
        <p:blipFill>
          <a:blip r:embed="rId1"/>
          <a:stretch>
            <a:fillRect/>
          </a:stretch>
        </p:blipFill>
        <p:spPr>
          <a:xfrm>
            <a:off x="7331075" y="74613"/>
            <a:ext cx="1550988" cy="455612"/>
          </a:xfrm>
          <a:prstGeom prst="rect">
            <a:avLst/>
          </a:prstGeom>
          <a:noFill/>
          <a:ln w="9525">
            <a:noFill/>
          </a:ln>
        </p:spPr>
      </p:pic>
      <p:sp>
        <p:nvSpPr>
          <p:cNvPr id="46084" name="文本框 3"/>
          <p:cNvSpPr txBox="1"/>
          <p:nvPr/>
        </p:nvSpPr>
        <p:spPr>
          <a:xfrm>
            <a:off x="4826000" y="1790700"/>
            <a:ext cx="4135438" cy="2584450"/>
          </a:xfrm>
          <a:prstGeom prst="rect">
            <a:avLst/>
          </a:prstGeom>
          <a:noFill/>
          <a:ln w="9525">
            <a:noFill/>
          </a:ln>
        </p:spPr>
        <p:txBody>
          <a:bodyPr anchor="t" anchorCtr="0">
            <a:spAutoFit/>
          </a:bodyPr>
          <a:p>
            <a:r>
              <a:rPr lang="en-US" altLang="zh-CN"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1.</a:t>
            </a:r>
            <a:r>
              <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期末总成绩不合格者，需大四</a:t>
            </a:r>
            <a:r>
              <a:rPr lang="zh-CN" altLang="en-US" b="1" dirty="0">
                <a:solidFill>
                  <a:srgbClr val="FFFF00"/>
                </a:solidFill>
                <a:latin typeface="仿宋" panose="02010609060101010101" pitchFamily="49" charset="-122"/>
                <a:ea typeface="仿宋" panose="02010609060101010101" pitchFamily="49" charset="-122"/>
                <a:sym typeface="宋体" panose="02010600030101010101" pitchFamily="2" charset="-122"/>
              </a:rPr>
              <a:t>重修</a:t>
            </a:r>
            <a:r>
              <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军事理论课。</a:t>
            </a:r>
            <a:endPar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endParaRPr>
          </a:p>
          <a:p>
            <a:r>
              <a:rPr lang="en-US" altLang="zh-CN"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2.</a:t>
            </a:r>
            <a:r>
              <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期末总成绩测算：平时成绩</a:t>
            </a:r>
            <a:r>
              <a:rPr lang="en-US" altLang="zh-CN"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a:t>
            </a:r>
            <a:r>
              <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章节测试</a:t>
            </a:r>
            <a:r>
              <a:rPr lang="en-US" altLang="zh-CN"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a:t>
            </a:r>
            <a:r>
              <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见面课成绩＋期末考试</a:t>
            </a:r>
            <a:endPar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endParaRPr>
          </a:p>
          <a:p>
            <a:r>
              <a:rPr lang="en-US" altLang="zh-CN"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3.</a:t>
            </a:r>
            <a:r>
              <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登录平台后，点击“我的成绩”可自行查看测算规则。</a:t>
            </a:r>
            <a:endParaRPr lang="en-US" altLang="zh-CN" sz="1600" b="1" dirty="0">
              <a:solidFill>
                <a:schemeClr val="bg1"/>
              </a:solidFill>
              <a:latin typeface="仿宋" panose="02010609060101010101" pitchFamily="49" charset="-122"/>
              <a:ea typeface="仿宋" panose="02010609060101010101" pitchFamily="49" charset="-122"/>
              <a:sym typeface="宋体" panose="02010600030101010101" pitchFamily="2" charset="-122"/>
            </a:endParaRPr>
          </a:p>
          <a:p>
            <a:r>
              <a:rPr lang="en-US" altLang="zh-CN"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4.</a:t>
            </a:r>
            <a:r>
              <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总成绩在考试截止日期后的</a:t>
            </a:r>
            <a:r>
              <a:rPr lang="en-US" altLang="zh-CN"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48</a:t>
            </a:r>
            <a:r>
              <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小时自动发布，总成绩</a:t>
            </a:r>
            <a:r>
              <a:rPr lang="en-US" altLang="zh-CN"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60</a:t>
            </a:r>
            <a:r>
              <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分合格。若总成绩小于</a:t>
            </a:r>
            <a:r>
              <a:rPr lang="en-US" altLang="zh-CN"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60</a:t>
            </a:r>
            <a:r>
              <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分，系统会自动发布补考试卷，超过时间没有补考的学生，补考成绩记为</a:t>
            </a:r>
            <a:r>
              <a:rPr lang="en-US" altLang="zh-CN"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0</a:t>
            </a:r>
            <a:r>
              <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分。</a:t>
            </a:r>
            <a:endParaRPr lang="zh-CN" altLang="en-US" sz="1600" b="1" dirty="0">
              <a:solidFill>
                <a:srgbClr val="FF0000"/>
              </a:solidFill>
              <a:latin typeface="仿宋" panose="02010609060101010101" pitchFamily="49" charset="-122"/>
              <a:ea typeface="仿宋" panose="02010609060101010101" pitchFamily="49" charset="-122"/>
            </a:endParaRPr>
          </a:p>
        </p:txBody>
      </p:sp>
      <p:pic>
        <p:nvPicPr>
          <p:cNvPr id="46085" name="图片 9"/>
          <p:cNvPicPr>
            <a:picLocks noChangeAspect="1"/>
          </p:cNvPicPr>
          <p:nvPr/>
        </p:nvPicPr>
        <p:blipFill>
          <a:blip r:embed="rId2"/>
          <a:stretch>
            <a:fillRect/>
          </a:stretch>
        </p:blipFill>
        <p:spPr>
          <a:xfrm>
            <a:off x="182563" y="1512888"/>
            <a:ext cx="4460875" cy="2930525"/>
          </a:xfrm>
          <a:prstGeom prst="rect">
            <a:avLst/>
          </a:prstGeom>
          <a:noFill/>
          <a:ln w="9525">
            <a:noFill/>
          </a:ln>
        </p:spPr>
      </p:pic>
      <p:grpSp>
        <p:nvGrpSpPr>
          <p:cNvPr id="46086" name="组合 3"/>
          <p:cNvGrpSpPr/>
          <p:nvPr/>
        </p:nvGrpSpPr>
        <p:grpSpPr>
          <a:xfrm>
            <a:off x="2371725" y="355600"/>
            <a:ext cx="2981325" cy="377825"/>
            <a:chOff x="2371580" y="356109"/>
            <a:chExt cx="2981210" cy="377026"/>
          </a:xfrm>
        </p:grpSpPr>
        <p:sp>
          <p:nvSpPr>
            <p:cNvPr id="46087" name="文本框 1"/>
            <p:cNvSpPr txBox="1"/>
            <p:nvPr/>
          </p:nvSpPr>
          <p:spPr>
            <a:xfrm flipH="1">
              <a:off x="2788977" y="356109"/>
              <a:ext cx="2563813" cy="377026"/>
            </a:xfrm>
            <a:prstGeom prst="rect">
              <a:avLst/>
            </a:prstGeom>
            <a:noFill/>
            <a:ln w="9525">
              <a:noFill/>
            </a:ln>
          </p:spPr>
          <p:txBody>
            <a:bodyPr lIns="68580" tIns="34290" rIns="68580" bIns="34290" anchor="t" anchorCtr="0">
              <a:spAutoFit/>
            </a:bodyPr>
            <a:p>
              <a:r>
                <a:rPr lang="zh-CN" altLang="en-US" sz="2000" b="1" dirty="0">
                  <a:solidFill>
                    <a:srgbClr val="595959"/>
                  </a:solidFill>
                  <a:latin typeface="方正小标宋简体" panose="02000000000000000000" pitchFamily="65" charset="-122"/>
                  <a:ea typeface="方正小标宋简体" panose="02000000000000000000" pitchFamily="65" charset="-122"/>
                </a:rPr>
                <a:t>注意事项</a:t>
              </a:r>
              <a:endParaRPr lang="zh-CN" altLang="en-US" sz="2000" b="1" dirty="0">
                <a:latin typeface="方正小标宋简体" panose="02000000000000000000" pitchFamily="65" charset="-122"/>
                <a:ea typeface="方正小标宋简体" panose="02000000000000000000" pitchFamily="65" charset="-122"/>
              </a:endParaRPr>
            </a:p>
          </p:txBody>
        </p:sp>
        <p:sp>
          <p:nvSpPr>
            <p:cNvPr id="3" name="等腰三角形 2"/>
            <p:cNvSpPr/>
            <p:nvPr/>
          </p:nvSpPr>
          <p:spPr>
            <a:xfrm rot="5400000">
              <a:off x="2348894" y="393042"/>
              <a:ext cx="323165" cy="277802"/>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等腰三角形 12"/>
            <p:cNvSpPr/>
            <p:nvPr/>
          </p:nvSpPr>
          <p:spPr>
            <a:xfrm rot="5400000" flipV="1">
              <a:off x="4023640" y="405716"/>
              <a:ext cx="323165" cy="277801"/>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3"/>
    </p:custData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矩形 8"/>
          <p:cNvSpPr/>
          <p:nvPr/>
        </p:nvSpPr>
        <p:spPr>
          <a:xfrm>
            <a:off x="0" y="987425"/>
            <a:ext cx="9144000" cy="3671888"/>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8130" name="图片 12"/>
          <p:cNvPicPr>
            <a:picLocks noChangeAspect="1"/>
          </p:cNvPicPr>
          <p:nvPr/>
        </p:nvPicPr>
        <p:blipFill>
          <a:blip r:embed="rId1"/>
          <a:stretch>
            <a:fillRect/>
          </a:stretch>
        </p:blipFill>
        <p:spPr>
          <a:xfrm>
            <a:off x="7331075" y="74613"/>
            <a:ext cx="1550988" cy="455612"/>
          </a:xfrm>
          <a:prstGeom prst="rect">
            <a:avLst/>
          </a:prstGeom>
          <a:noFill/>
          <a:ln w="9525">
            <a:noFill/>
          </a:ln>
        </p:spPr>
      </p:pic>
      <p:sp>
        <p:nvSpPr>
          <p:cNvPr id="48131" name="矩形 14"/>
          <p:cNvSpPr/>
          <p:nvPr/>
        </p:nvSpPr>
        <p:spPr>
          <a:xfrm>
            <a:off x="495300" y="1219200"/>
            <a:ext cx="1993900" cy="438150"/>
          </a:xfrm>
          <a:prstGeom prst="rect">
            <a:avLst/>
          </a:prstGeom>
          <a:noFill/>
          <a:ln w="9525">
            <a:noFill/>
          </a:ln>
        </p:spPr>
        <p:txBody>
          <a:bodyPr wrap="none" lIns="68580" tIns="34290" rIns="68580" bIns="34290" anchor="t" anchorCtr="0">
            <a:spAutoFit/>
          </a:bodyPr>
          <a:p>
            <a:r>
              <a:rPr lang="zh-CN" altLang="en-US" sz="2400" b="1" dirty="0">
                <a:solidFill>
                  <a:schemeClr val="bg1"/>
                </a:solidFill>
                <a:latin typeface="黑体" panose="02010609060101010101" pitchFamily="49" charset="-122"/>
                <a:ea typeface="黑体" panose="02010609060101010101" pitchFamily="49" charset="-122"/>
              </a:rPr>
              <a:t>二、学习要求</a:t>
            </a:r>
            <a:endParaRPr lang="zh-CN" altLang="en-US" sz="2400" b="1" dirty="0">
              <a:solidFill>
                <a:schemeClr val="bg1"/>
              </a:solidFill>
              <a:latin typeface="黑体" panose="02010609060101010101" pitchFamily="49" charset="-122"/>
              <a:ea typeface="黑体" panose="02010609060101010101" pitchFamily="49" charset="-122"/>
            </a:endParaRPr>
          </a:p>
        </p:txBody>
      </p:sp>
      <p:grpSp>
        <p:nvGrpSpPr>
          <p:cNvPr id="48132" name="组合 1"/>
          <p:cNvGrpSpPr/>
          <p:nvPr/>
        </p:nvGrpSpPr>
        <p:grpSpPr>
          <a:xfrm>
            <a:off x="647700" y="1884363"/>
            <a:ext cx="7848600" cy="2516187"/>
            <a:chOff x="647727" y="1883955"/>
            <a:chExt cx="7848545" cy="2516073"/>
          </a:xfrm>
        </p:grpSpPr>
        <p:sp>
          <p:nvSpPr>
            <p:cNvPr id="48133" name="文本框 9"/>
            <p:cNvSpPr txBox="1"/>
            <p:nvPr/>
          </p:nvSpPr>
          <p:spPr>
            <a:xfrm>
              <a:off x="647727" y="1883955"/>
              <a:ext cx="7848545" cy="2516073"/>
            </a:xfrm>
            <a:prstGeom prst="rect">
              <a:avLst/>
            </a:prstGeom>
            <a:noFill/>
            <a:ln w="9525">
              <a:noFill/>
            </a:ln>
          </p:spPr>
          <p:txBody>
            <a:bodyPr lIns="68580" tIns="34290" rIns="68580" bIns="34290" anchor="t" anchorCtr="0">
              <a:spAutoFit/>
            </a:bodyPr>
            <a:p>
              <a:pPr>
                <a:spcBef>
                  <a:spcPts val="600"/>
                </a:spcBef>
              </a:pPr>
              <a:r>
                <a:rPr lang="en-US" altLang="zh-CN"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1.</a:t>
              </a:r>
              <a:r>
                <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进行视频学习</a:t>
              </a:r>
              <a:r>
                <a:rPr lang="zh-CN" altLang="en-US" sz="1600" b="1" dirty="0">
                  <a:solidFill>
                    <a:srgbClr val="FFFF00"/>
                  </a:solidFill>
                  <a:latin typeface="仿宋" panose="02010609060101010101" pitchFamily="49" charset="-122"/>
                  <a:ea typeface="仿宋" panose="02010609060101010101" pitchFamily="49" charset="-122"/>
                  <a:sym typeface="宋体" panose="02010600030101010101" pitchFamily="2" charset="-122"/>
                </a:rPr>
                <a:t>不允许拖拽进度条或者按快进键</a:t>
              </a:r>
              <a:r>
                <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，否则将不记录学习进度。当前视频观看完毕后，请手动切换至下一个小节进行播放，已完成的小节前方会出现打勾  的标志，此时可以获得该节视频的学习进度。</a:t>
              </a:r>
              <a:endParaRPr lang="en-US" altLang="zh-CN" sz="1600" b="1" dirty="0">
                <a:solidFill>
                  <a:schemeClr val="bg1"/>
                </a:solidFill>
                <a:latin typeface="仿宋" panose="02010609060101010101" pitchFamily="49" charset="-122"/>
                <a:ea typeface="仿宋" panose="02010609060101010101" pitchFamily="49" charset="-122"/>
                <a:sym typeface="宋体" panose="02010600030101010101" pitchFamily="2" charset="-122"/>
              </a:endParaRPr>
            </a:p>
            <a:p>
              <a:pPr>
                <a:spcBef>
                  <a:spcPts val="600"/>
                </a:spcBef>
              </a:pPr>
              <a:r>
                <a:rPr lang="en-US" altLang="zh-CN"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2.</a:t>
              </a:r>
              <a:r>
                <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章测试在未查看答案的前提下有</a:t>
              </a:r>
              <a:r>
                <a:rPr lang="en-US" altLang="zh-CN"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3</a:t>
              </a:r>
              <a:r>
                <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次申请重做的机会，成绩以最后一次为准。超过课程学习时间，章测试将无法提交，请</a:t>
              </a:r>
              <a:r>
                <a:rPr lang="zh-CN" altLang="en-US" sz="1600" b="1" dirty="0">
                  <a:solidFill>
                    <a:srgbClr val="FFFF00"/>
                  </a:solidFill>
                  <a:latin typeface="仿宋" panose="02010609060101010101" pitchFamily="49" charset="-122"/>
                  <a:ea typeface="仿宋" panose="02010609060101010101" pitchFamily="49" charset="-122"/>
                  <a:sym typeface="宋体" panose="02010600030101010101" pitchFamily="2" charset="-122"/>
                </a:rPr>
                <a:t>注意章测试的截止时间</a:t>
              </a:r>
              <a:r>
                <a:rPr lang="en-US" altLang="zh-CN"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a:t>
              </a:r>
              <a:endParaRPr lang="en-US" altLang="zh-CN" sz="1600" b="1" dirty="0">
                <a:solidFill>
                  <a:schemeClr val="bg1"/>
                </a:solidFill>
                <a:latin typeface="仿宋" panose="02010609060101010101" pitchFamily="49" charset="-122"/>
                <a:ea typeface="仿宋" panose="02010609060101010101" pitchFamily="49" charset="-122"/>
                <a:sym typeface="宋体" panose="02010600030101010101" pitchFamily="2" charset="-122"/>
              </a:endParaRPr>
            </a:p>
            <a:p>
              <a:pPr>
                <a:spcBef>
                  <a:spcPts val="600"/>
                </a:spcBef>
              </a:pPr>
              <a:r>
                <a:rPr lang="en-US" altLang="zh-CN"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3.</a:t>
              </a:r>
              <a:r>
                <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见面课由学生自行在网上收看直播或回放，只要观看完直播或回放，且进度超过</a:t>
              </a:r>
              <a:r>
                <a:rPr lang="en-US" altLang="zh-CN"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80%</a:t>
              </a:r>
              <a:r>
                <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，系统自动记录签到信息。</a:t>
              </a:r>
              <a:endParaRPr lang="zh-CN" altLang="zh-CN" sz="1600" dirty="0">
                <a:solidFill>
                  <a:schemeClr val="bg1"/>
                </a:solidFill>
                <a:latin typeface="仿宋" panose="02010609060101010101" pitchFamily="49" charset="-122"/>
                <a:ea typeface="仿宋" panose="02010609060101010101" pitchFamily="49" charset="-122"/>
              </a:endParaRPr>
            </a:p>
            <a:p>
              <a:pPr>
                <a:spcBef>
                  <a:spcPts val="600"/>
                </a:spcBef>
              </a:pPr>
              <a:r>
                <a:rPr lang="en-US" altLang="zh-CN"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4.</a:t>
              </a:r>
              <a:r>
                <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需</a:t>
              </a:r>
              <a:r>
                <a:rPr lang="zh-CN" altLang="en-US" sz="1600" b="1" dirty="0">
                  <a:solidFill>
                    <a:srgbClr val="FFFF00"/>
                  </a:solidFill>
                  <a:latin typeface="仿宋" panose="02010609060101010101" pitchFamily="49" charset="-122"/>
                  <a:ea typeface="仿宋" panose="02010609060101010101" pitchFamily="49" charset="-122"/>
                  <a:sym typeface="宋体" panose="02010600030101010101" pitchFamily="2" charset="-122"/>
                </a:rPr>
                <a:t>看完所有课程方可参加期末考试</a:t>
              </a:r>
              <a:r>
                <a:rPr lang="zh-CN" altLang="en-US" sz="1600" b="1" dirty="0">
                  <a:solidFill>
                    <a:schemeClr val="bg1"/>
                  </a:solidFill>
                  <a:latin typeface="仿宋" panose="02010609060101010101" pitchFamily="49" charset="-122"/>
                  <a:ea typeface="仿宋" panose="02010609060101010101" pitchFamily="49" charset="-122"/>
                  <a:sym typeface="宋体" panose="02010600030101010101" pitchFamily="2" charset="-122"/>
                </a:rPr>
                <a:t>。</a:t>
              </a:r>
              <a:r>
                <a:rPr lang="zh-CN" altLang="en-US" sz="1600" b="1" dirty="0">
                  <a:solidFill>
                    <a:schemeClr val="bg1"/>
                  </a:solidFill>
                  <a:latin typeface="仿宋" panose="02010609060101010101" pitchFamily="49" charset="-122"/>
                  <a:ea typeface="仿宋" panose="02010609060101010101" pitchFamily="49" charset="-122"/>
                </a:rPr>
                <a:t>期末考试开始，</a:t>
              </a:r>
              <a:r>
                <a:rPr lang="zh-CN" altLang="en-US" sz="1600" b="1" dirty="0">
                  <a:solidFill>
                    <a:srgbClr val="FFFF00"/>
                  </a:solidFill>
                  <a:latin typeface="仿宋" panose="02010609060101010101" pitchFamily="49" charset="-122"/>
                  <a:ea typeface="仿宋" panose="02010609060101010101" pitchFamily="49" charset="-122"/>
                </a:rPr>
                <a:t>试卷点开，必须要进行答题</a:t>
              </a:r>
              <a:r>
                <a:rPr lang="zh-CN" altLang="en-US" sz="1600" b="1" dirty="0">
                  <a:solidFill>
                    <a:schemeClr val="bg1"/>
                  </a:solidFill>
                  <a:latin typeface="仿宋" panose="02010609060101010101" pitchFamily="49" charset="-122"/>
                  <a:ea typeface="仿宋" panose="02010609060101010101" pitchFamily="49" charset="-122"/>
                </a:rPr>
                <a:t>。如果点开试卷不答题，答题时间结束将自动提交。</a:t>
              </a:r>
              <a:endParaRPr lang="zh-CN" altLang="en-US" sz="1600" b="1" dirty="0">
                <a:solidFill>
                  <a:schemeClr val="bg1"/>
                </a:solidFill>
                <a:latin typeface="仿宋" panose="02010609060101010101" pitchFamily="49" charset="-122"/>
                <a:ea typeface="仿宋" panose="02010609060101010101" pitchFamily="49" charset="-122"/>
              </a:endParaRPr>
            </a:p>
          </p:txBody>
        </p:sp>
        <p:pic>
          <p:nvPicPr>
            <p:cNvPr id="48134" name="图片 10"/>
            <p:cNvPicPr>
              <a:picLocks noChangeAspect="1"/>
            </p:cNvPicPr>
            <p:nvPr/>
          </p:nvPicPr>
          <p:blipFill>
            <a:blip r:embed="rId2"/>
            <a:stretch>
              <a:fillRect/>
            </a:stretch>
          </p:blipFill>
          <p:spPr>
            <a:xfrm>
              <a:off x="7877969" y="2174147"/>
              <a:ext cx="228600" cy="236220"/>
            </a:xfrm>
            <a:prstGeom prst="rect">
              <a:avLst/>
            </a:prstGeom>
            <a:noFill/>
            <a:ln w="9525">
              <a:noFill/>
            </a:ln>
          </p:spPr>
        </p:pic>
      </p:grpSp>
      <p:grpSp>
        <p:nvGrpSpPr>
          <p:cNvPr id="48135" name="组合 13"/>
          <p:cNvGrpSpPr/>
          <p:nvPr/>
        </p:nvGrpSpPr>
        <p:grpSpPr>
          <a:xfrm>
            <a:off x="2371725" y="355600"/>
            <a:ext cx="2981325" cy="377825"/>
            <a:chOff x="2371580" y="356109"/>
            <a:chExt cx="2981210" cy="377026"/>
          </a:xfrm>
        </p:grpSpPr>
        <p:sp>
          <p:nvSpPr>
            <p:cNvPr id="48136" name="文本框 1"/>
            <p:cNvSpPr txBox="1"/>
            <p:nvPr/>
          </p:nvSpPr>
          <p:spPr>
            <a:xfrm flipH="1">
              <a:off x="2788977" y="356109"/>
              <a:ext cx="2563813" cy="377026"/>
            </a:xfrm>
            <a:prstGeom prst="rect">
              <a:avLst/>
            </a:prstGeom>
            <a:noFill/>
            <a:ln w="9525">
              <a:noFill/>
            </a:ln>
          </p:spPr>
          <p:txBody>
            <a:bodyPr lIns="68580" tIns="34290" rIns="68580" bIns="34290" anchor="t" anchorCtr="0">
              <a:spAutoFit/>
            </a:bodyPr>
            <a:p>
              <a:r>
                <a:rPr lang="zh-CN" altLang="en-US" sz="2000" b="1" dirty="0">
                  <a:solidFill>
                    <a:srgbClr val="595959"/>
                  </a:solidFill>
                  <a:latin typeface="方正小标宋简体" panose="02000000000000000000" pitchFamily="65" charset="-122"/>
                  <a:ea typeface="方正小标宋简体" panose="02000000000000000000" pitchFamily="65" charset="-122"/>
                </a:rPr>
                <a:t>注意事项</a:t>
              </a:r>
              <a:endParaRPr lang="zh-CN" altLang="en-US" sz="2000" b="1" dirty="0">
                <a:latin typeface="方正小标宋简体" panose="02000000000000000000" pitchFamily="65" charset="-122"/>
                <a:ea typeface="方正小标宋简体" panose="02000000000000000000" pitchFamily="65" charset="-122"/>
              </a:endParaRPr>
            </a:p>
          </p:txBody>
        </p:sp>
        <p:sp>
          <p:nvSpPr>
            <p:cNvPr id="16" name="等腰三角形 15"/>
            <p:cNvSpPr/>
            <p:nvPr/>
          </p:nvSpPr>
          <p:spPr>
            <a:xfrm rot="5400000">
              <a:off x="2348894" y="393042"/>
              <a:ext cx="323165" cy="277802"/>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等腰三角形 16"/>
            <p:cNvSpPr/>
            <p:nvPr/>
          </p:nvSpPr>
          <p:spPr>
            <a:xfrm rot="5400000" flipV="1">
              <a:off x="4023640" y="405716"/>
              <a:ext cx="323165" cy="277801"/>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ustDataLst>
      <p:tags r:id="rId3"/>
    </p:custData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矩形 8"/>
          <p:cNvSpPr/>
          <p:nvPr/>
        </p:nvSpPr>
        <p:spPr>
          <a:xfrm>
            <a:off x="0" y="1211263"/>
            <a:ext cx="9144000" cy="3230563"/>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bg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0178" name="文本框 10"/>
          <p:cNvSpPr txBox="1"/>
          <p:nvPr/>
        </p:nvSpPr>
        <p:spPr>
          <a:xfrm>
            <a:off x="420688" y="2233613"/>
            <a:ext cx="3713162" cy="2162175"/>
          </a:xfrm>
          <a:prstGeom prst="rect">
            <a:avLst/>
          </a:prstGeom>
          <a:noFill/>
          <a:ln w="9525">
            <a:noFill/>
          </a:ln>
        </p:spPr>
        <p:txBody>
          <a:bodyPr lIns="68580" tIns="34290" rIns="68580" bIns="34290" anchor="t" anchorCtr="0">
            <a:spAutoFit/>
          </a:bodyPr>
          <a:p>
            <a:r>
              <a:rPr lang="zh-CN" altLang="zh-CN" sz="1600" b="1" dirty="0">
                <a:solidFill>
                  <a:schemeClr val="bg1"/>
                </a:solidFill>
                <a:latin typeface="仿宋" panose="02010609060101010101" pitchFamily="49" charset="-122"/>
                <a:ea typeface="仿宋" panose="02010609060101010101" pitchFamily="49" charset="-122"/>
              </a:rPr>
              <a:t>智慧树平台会检测学生的学习行为，若发现学生视频观看或见面课观看数据异常</a:t>
            </a:r>
            <a:r>
              <a:rPr lang="zh-CN" altLang="en-US" sz="1600" b="1" dirty="0">
                <a:solidFill>
                  <a:schemeClr val="bg1"/>
                </a:solidFill>
                <a:latin typeface="仿宋" panose="02010609060101010101" pitchFamily="49" charset="-122"/>
                <a:ea typeface="仿宋" panose="02010609060101010101" pitchFamily="49" charset="-122"/>
              </a:rPr>
              <a:t>，如：软件刷课、他人代看等</a:t>
            </a:r>
            <a:r>
              <a:rPr lang="zh-CN" altLang="zh-CN" sz="1600" b="1" dirty="0">
                <a:solidFill>
                  <a:schemeClr val="bg1"/>
                </a:solidFill>
                <a:latin typeface="仿宋" panose="02010609060101010101" pitchFamily="49" charset="-122"/>
                <a:ea typeface="仿宋" panose="02010609060101010101" pitchFamily="49" charset="-122"/>
              </a:rPr>
              <a:t>将清除所有学习进度，若发现学生章测试或考试数据异常，则直接通报学校武装部，由武装部会同教务处决定是否视作作弊行为进行处理。</a:t>
            </a:r>
            <a:endParaRPr lang="zh-CN" altLang="zh-CN" sz="1600" b="1" dirty="0">
              <a:solidFill>
                <a:schemeClr val="bg1"/>
              </a:solidFill>
              <a:latin typeface="仿宋" panose="02010609060101010101" pitchFamily="49" charset="-122"/>
              <a:ea typeface="仿宋" panose="02010609060101010101" pitchFamily="49" charset="-122"/>
            </a:endParaRPr>
          </a:p>
          <a:p>
            <a:endParaRPr lang="zh-CN" altLang="zh-CN" sz="1200" dirty="0">
              <a:solidFill>
                <a:schemeClr val="bg1"/>
              </a:solidFill>
              <a:latin typeface="仿宋" panose="02010609060101010101" pitchFamily="49" charset="-122"/>
              <a:ea typeface="仿宋" panose="02010609060101010101" pitchFamily="49" charset="-122"/>
            </a:endParaRPr>
          </a:p>
          <a:p>
            <a:endParaRPr lang="zh-CN" altLang="zh-CN" sz="1200" dirty="0">
              <a:solidFill>
                <a:schemeClr val="bg1"/>
              </a:solidFill>
              <a:latin typeface="仿宋" panose="02010609060101010101" pitchFamily="49" charset="-122"/>
              <a:ea typeface="仿宋" panose="02010609060101010101" pitchFamily="49" charset="-122"/>
            </a:endParaRPr>
          </a:p>
        </p:txBody>
      </p:sp>
      <p:sp>
        <p:nvSpPr>
          <p:cNvPr id="50179" name="矩形 11"/>
          <p:cNvSpPr/>
          <p:nvPr/>
        </p:nvSpPr>
        <p:spPr>
          <a:xfrm>
            <a:off x="407988" y="1504950"/>
            <a:ext cx="3232150" cy="439738"/>
          </a:xfrm>
          <a:prstGeom prst="rect">
            <a:avLst/>
          </a:prstGeom>
          <a:noFill/>
          <a:ln w="9525">
            <a:noFill/>
          </a:ln>
        </p:spPr>
        <p:txBody>
          <a:bodyPr wrap="none" lIns="68580" tIns="34290" rIns="68580" bIns="34290" anchor="t" anchorCtr="0">
            <a:spAutoFit/>
          </a:bodyPr>
          <a:p>
            <a:r>
              <a:rPr lang="zh-CN" altLang="zh-CN" sz="2400" b="1" dirty="0">
                <a:solidFill>
                  <a:schemeClr val="bg1"/>
                </a:solidFill>
                <a:latin typeface="黑体" panose="02010609060101010101" pitchFamily="49" charset="-122"/>
                <a:ea typeface="黑体" panose="02010609060101010101" pitchFamily="49" charset="-122"/>
              </a:rPr>
              <a:t>三、学习数据异常处理</a:t>
            </a:r>
            <a:endParaRPr lang="zh-CN" altLang="zh-CN" sz="2400" b="1" dirty="0">
              <a:solidFill>
                <a:schemeClr val="bg1"/>
              </a:solidFill>
              <a:latin typeface="黑体" panose="02010609060101010101" pitchFamily="49" charset="-122"/>
              <a:ea typeface="黑体" panose="02010609060101010101" pitchFamily="49" charset="-122"/>
            </a:endParaRPr>
          </a:p>
        </p:txBody>
      </p:sp>
      <p:pic>
        <p:nvPicPr>
          <p:cNvPr id="50180" name="图片 12"/>
          <p:cNvPicPr>
            <a:picLocks noChangeAspect="1"/>
          </p:cNvPicPr>
          <p:nvPr/>
        </p:nvPicPr>
        <p:blipFill>
          <a:blip r:embed="rId1"/>
          <a:stretch>
            <a:fillRect/>
          </a:stretch>
        </p:blipFill>
        <p:spPr>
          <a:xfrm>
            <a:off x="7331075" y="74613"/>
            <a:ext cx="1550988" cy="455612"/>
          </a:xfrm>
          <a:prstGeom prst="rect">
            <a:avLst/>
          </a:prstGeom>
          <a:noFill/>
          <a:ln w="9525">
            <a:noFill/>
          </a:ln>
        </p:spPr>
      </p:pic>
      <p:sp>
        <p:nvSpPr>
          <p:cNvPr id="50181" name="文本框 9"/>
          <p:cNvSpPr txBox="1"/>
          <p:nvPr/>
        </p:nvSpPr>
        <p:spPr>
          <a:xfrm>
            <a:off x="4872038" y="2233613"/>
            <a:ext cx="3994150" cy="1978025"/>
          </a:xfrm>
          <a:prstGeom prst="rect">
            <a:avLst/>
          </a:prstGeom>
          <a:noFill/>
          <a:ln w="9525">
            <a:noFill/>
          </a:ln>
        </p:spPr>
        <p:txBody>
          <a:bodyPr lIns="68580" tIns="34290" rIns="68580" bIns="34290" anchor="t" anchorCtr="0">
            <a:spAutoFit/>
          </a:bodyPr>
          <a:p>
            <a:r>
              <a:rPr lang="zh-CN" altLang="zh-CN" sz="1600" b="1" dirty="0">
                <a:solidFill>
                  <a:schemeClr val="bg1"/>
                </a:solidFill>
                <a:latin typeface="仿宋" panose="02010609060101010101" pitchFamily="49" charset="-122"/>
                <a:ea typeface="仿宋" panose="02010609060101010101" pitchFamily="49" charset="-122"/>
              </a:rPr>
              <a:t>在学习过程中遇到任何问题，学生可将鼠标移至智慧树网页右侧【客服】，机器人</a:t>
            </a:r>
            <a:r>
              <a:rPr lang="en-US" altLang="zh-CN" sz="1600" b="1" dirty="0">
                <a:solidFill>
                  <a:schemeClr val="bg1"/>
                </a:solidFill>
                <a:latin typeface="仿宋" panose="02010609060101010101" pitchFamily="49" charset="-122"/>
                <a:ea typeface="仿宋" panose="02010609060101010101" pitchFamily="49" charset="-122"/>
              </a:rPr>
              <a:t>-</a:t>
            </a:r>
            <a:r>
              <a:rPr lang="zh-CN" altLang="zh-CN" sz="1600" b="1" dirty="0">
                <a:solidFill>
                  <a:schemeClr val="bg1"/>
                </a:solidFill>
                <a:latin typeface="仿宋" panose="02010609060101010101" pitchFamily="49" charset="-122"/>
                <a:ea typeface="仿宋" panose="02010609060101010101" pitchFamily="49" charset="-122"/>
              </a:rPr>
              <a:t>乔布斯可解决一些简单问题的自动回复，如需要人工客服，请</a:t>
            </a:r>
            <a:r>
              <a:rPr lang="zh-CN" altLang="en-US" sz="1600" b="1" dirty="0">
                <a:solidFill>
                  <a:schemeClr val="bg1"/>
                </a:solidFill>
                <a:latin typeface="仿宋" panose="02010609060101010101" pitchFamily="49" charset="-122"/>
                <a:ea typeface="仿宋" panose="02010609060101010101" pitchFamily="49" charset="-122"/>
              </a:rPr>
              <a:t>输入“转人工”三个字即可</a:t>
            </a:r>
            <a:r>
              <a:rPr lang="zh-CN" altLang="zh-CN" sz="1600" b="1" dirty="0">
                <a:solidFill>
                  <a:schemeClr val="bg1"/>
                </a:solidFill>
                <a:latin typeface="仿宋" panose="02010609060101010101" pitchFamily="49" charset="-122"/>
                <a:ea typeface="仿宋" panose="02010609060101010101" pitchFamily="49" charset="-122"/>
              </a:rPr>
              <a:t>。</a:t>
            </a:r>
            <a:endParaRPr lang="en-US" altLang="zh-CN" sz="1600" b="1" dirty="0">
              <a:solidFill>
                <a:schemeClr val="bg1"/>
              </a:solidFill>
              <a:latin typeface="仿宋" panose="02010609060101010101" pitchFamily="49" charset="-122"/>
              <a:ea typeface="仿宋" panose="02010609060101010101" pitchFamily="49" charset="-122"/>
            </a:endParaRPr>
          </a:p>
          <a:p>
            <a:r>
              <a:rPr lang="zh-CN" altLang="en-US" sz="1600" b="1" dirty="0">
                <a:solidFill>
                  <a:schemeClr val="bg1"/>
                </a:solidFill>
                <a:latin typeface="仿宋" panose="02010609060101010101" pitchFamily="49" charset="-122"/>
                <a:ea typeface="仿宋" panose="02010609060101010101" pitchFamily="49" charset="-122"/>
              </a:rPr>
              <a:t>学生也可以访问</a:t>
            </a:r>
            <a:r>
              <a:rPr lang="zh-CN" altLang="zh-CN" sz="1600" b="1" dirty="0">
                <a:solidFill>
                  <a:schemeClr val="bg1"/>
                </a:solidFill>
                <a:latin typeface="仿宋" panose="02010609060101010101" pitchFamily="49" charset="-122"/>
                <a:ea typeface="仿宋" panose="02010609060101010101" pitchFamily="49" charset="-122"/>
              </a:rPr>
              <a:t>【</a:t>
            </a:r>
            <a:r>
              <a:rPr lang="zh-CN" altLang="en-US" sz="1600" b="1" dirty="0">
                <a:solidFill>
                  <a:schemeClr val="bg1"/>
                </a:solidFill>
                <a:latin typeface="仿宋" panose="02010609060101010101" pitchFamily="49" charset="-122"/>
                <a:ea typeface="仿宋" panose="02010609060101010101" pitchFamily="49" charset="-122"/>
              </a:rPr>
              <a:t>服务中心</a:t>
            </a:r>
            <a:r>
              <a:rPr lang="zh-CN" altLang="zh-CN" sz="1600" b="1" dirty="0">
                <a:solidFill>
                  <a:schemeClr val="bg1"/>
                </a:solidFill>
                <a:latin typeface="仿宋" panose="02010609060101010101" pitchFamily="49" charset="-122"/>
                <a:ea typeface="仿宋" panose="02010609060101010101" pitchFamily="49" charset="-122"/>
              </a:rPr>
              <a:t>】</a:t>
            </a:r>
            <a:r>
              <a:rPr lang="zh-CN" altLang="en-US" sz="1600" b="1" dirty="0">
                <a:solidFill>
                  <a:schemeClr val="bg1"/>
                </a:solidFill>
                <a:latin typeface="仿宋" panose="02010609060101010101" pitchFamily="49" charset="-122"/>
                <a:ea typeface="仿宋" panose="02010609060101010101" pitchFamily="49" charset="-122"/>
              </a:rPr>
              <a:t>查询常见问题解答。</a:t>
            </a:r>
            <a:endParaRPr lang="zh-CN" altLang="zh-CN" sz="1600" b="1" dirty="0">
              <a:solidFill>
                <a:schemeClr val="bg1"/>
              </a:solidFill>
              <a:latin typeface="仿宋" panose="02010609060101010101" pitchFamily="49" charset="-122"/>
              <a:ea typeface="仿宋" panose="02010609060101010101" pitchFamily="49" charset="-122"/>
            </a:endParaRPr>
          </a:p>
          <a:p>
            <a:endParaRPr lang="zh-CN" altLang="zh-CN" sz="1200" dirty="0">
              <a:solidFill>
                <a:schemeClr val="bg1"/>
              </a:solidFill>
              <a:latin typeface="仿宋" panose="02010609060101010101" pitchFamily="49" charset="-122"/>
              <a:ea typeface="仿宋" panose="02010609060101010101" pitchFamily="49" charset="-122"/>
            </a:endParaRPr>
          </a:p>
        </p:txBody>
      </p:sp>
      <p:sp>
        <p:nvSpPr>
          <p:cNvPr id="50182" name="矩形 14"/>
          <p:cNvSpPr/>
          <p:nvPr/>
        </p:nvSpPr>
        <p:spPr>
          <a:xfrm>
            <a:off x="4887913" y="1497013"/>
            <a:ext cx="1995487" cy="438150"/>
          </a:xfrm>
          <a:prstGeom prst="rect">
            <a:avLst/>
          </a:prstGeom>
          <a:noFill/>
          <a:ln w="9525">
            <a:noFill/>
          </a:ln>
        </p:spPr>
        <p:txBody>
          <a:bodyPr wrap="none" lIns="68580" tIns="34290" rIns="68580" bIns="34290" anchor="t" anchorCtr="0">
            <a:spAutoFit/>
          </a:bodyPr>
          <a:p>
            <a:r>
              <a:rPr lang="zh-CN" altLang="en-US" sz="2400" b="1" dirty="0">
                <a:solidFill>
                  <a:schemeClr val="bg1"/>
                </a:solidFill>
                <a:latin typeface="黑体" panose="02010609060101010101" pitchFamily="49" charset="-122"/>
                <a:ea typeface="黑体" panose="02010609060101010101" pitchFamily="49" charset="-122"/>
              </a:rPr>
              <a:t>四、在线客服</a:t>
            </a:r>
            <a:endParaRPr lang="zh-CN" altLang="zh-CN" sz="2400" b="1" dirty="0">
              <a:solidFill>
                <a:schemeClr val="bg1"/>
              </a:solidFill>
              <a:latin typeface="黑体" panose="02010609060101010101" pitchFamily="49" charset="-122"/>
              <a:ea typeface="黑体" panose="02010609060101010101" pitchFamily="49" charset="-122"/>
            </a:endParaRPr>
          </a:p>
        </p:txBody>
      </p:sp>
      <p:grpSp>
        <p:nvGrpSpPr>
          <p:cNvPr id="50183" name="组合 9"/>
          <p:cNvGrpSpPr/>
          <p:nvPr/>
        </p:nvGrpSpPr>
        <p:grpSpPr>
          <a:xfrm>
            <a:off x="2371725" y="355600"/>
            <a:ext cx="2981325" cy="377825"/>
            <a:chOff x="2371580" y="356109"/>
            <a:chExt cx="2981210" cy="377026"/>
          </a:xfrm>
        </p:grpSpPr>
        <p:sp>
          <p:nvSpPr>
            <p:cNvPr id="50184" name="文本框 1"/>
            <p:cNvSpPr txBox="1"/>
            <p:nvPr/>
          </p:nvSpPr>
          <p:spPr>
            <a:xfrm flipH="1">
              <a:off x="2788977" y="356109"/>
              <a:ext cx="2563813" cy="377026"/>
            </a:xfrm>
            <a:prstGeom prst="rect">
              <a:avLst/>
            </a:prstGeom>
            <a:noFill/>
            <a:ln w="9525">
              <a:noFill/>
            </a:ln>
          </p:spPr>
          <p:txBody>
            <a:bodyPr lIns="68580" tIns="34290" rIns="68580" bIns="34290" anchor="t" anchorCtr="0">
              <a:spAutoFit/>
            </a:bodyPr>
            <a:p>
              <a:r>
                <a:rPr lang="zh-CN" altLang="en-US" sz="2000" b="1" dirty="0">
                  <a:solidFill>
                    <a:srgbClr val="595959"/>
                  </a:solidFill>
                  <a:latin typeface="方正小标宋简体" panose="02000000000000000000" pitchFamily="65" charset="-122"/>
                  <a:ea typeface="方正小标宋简体" panose="02000000000000000000" pitchFamily="65" charset="-122"/>
                </a:rPr>
                <a:t>注意事项</a:t>
              </a:r>
              <a:endParaRPr lang="zh-CN" altLang="en-US" sz="2000" b="1" dirty="0">
                <a:latin typeface="方正小标宋简体" panose="02000000000000000000" pitchFamily="65" charset="-122"/>
                <a:ea typeface="方正小标宋简体" panose="02000000000000000000" pitchFamily="65" charset="-122"/>
              </a:endParaRPr>
            </a:p>
          </p:txBody>
        </p:sp>
        <p:sp>
          <p:nvSpPr>
            <p:cNvPr id="12" name="等腰三角形 11"/>
            <p:cNvSpPr/>
            <p:nvPr/>
          </p:nvSpPr>
          <p:spPr>
            <a:xfrm rot="5400000">
              <a:off x="2348894" y="393042"/>
              <a:ext cx="323165" cy="277802"/>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等腰三角形 12"/>
            <p:cNvSpPr/>
            <p:nvPr/>
          </p:nvSpPr>
          <p:spPr>
            <a:xfrm rot="5400000" flipV="1">
              <a:off x="4023640" y="405716"/>
              <a:ext cx="323165" cy="277801"/>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2225" name="图片 5"/>
          <p:cNvPicPr>
            <a:picLocks noChangeAspect="1"/>
          </p:cNvPicPr>
          <p:nvPr/>
        </p:nvPicPr>
        <p:blipFill>
          <a:blip r:embed="rId1"/>
          <a:stretch>
            <a:fillRect/>
          </a:stretch>
        </p:blipFill>
        <p:spPr>
          <a:xfrm>
            <a:off x="6348413" y="882650"/>
            <a:ext cx="1130300" cy="820738"/>
          </a:xfrm>
          <a:prstGeom prst="rect">
            <a:avLst/>
          </a:prstGeom>
          <a:noFill/>
          <a:ln w="9525">
            <a:noFill/>
          </a:ln>
        </p:spPr>
      </p:pic>
      <p:sp>
        <p:nvSpPr>
          <p:cNvPr id="8" name="矩形 7"/>
          <p:cNvSpPr/>
          <p:nvPr/>
        </p:nvSpPr>
        <p:spPr>
          <a:xfrm>
            <a:off x="1547784" y="2211725"/>
            <a:ext cx="5843267" cy="769441"/>
          </a:xfrm>
          <a:prstGeom prst="rect">
            <a:avLst/>
          </a:prstGeom>
          <a:noFill/>
          <a:ln>
            <a:noFill/>
          </a:ln>
        </p:spPr>
        <p:txBody>
          <a:bodyPr wrap="none">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4400" b="1" i="0" u="none" strike="noStrike" kern="1200" cap="none" spc="0" normalizeH="0" baseline="0" noProof="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uLnTx/>
                <a:uFillTx/>
                <a:latin typeface="方正小标宋简体" panose="02000000000000000000" pitchFamily="65" charset="-122"/>
                <a:ea typeface="方正小标宋简体" panose="02000000000000000000" pitchFamily="65" charset="-122"/>
                <a:cs typeface="+mn-cs"/>
              </a:rPr>
              <a:t>请同学们开启学习之旅</a:t>
            </a:r>
            <a:endParaRPr kumimoji="0" lang="zh-CN" altLang="en-US" sz="4400" b="1" i="0" u="none" strike="noStrike" kern="1200" cap="none" spc="0" normalizeH="0" baseline="0" noProof="1">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uLnTx/>
              <a:uFillTx/>
              <a:latin typeface="方正小标宋简体" panose="02000000000000000000" pitchFamily="65" charset="-122"/>
              <a:ea typeface="方正小标宋简体" panose="02000000000000000000" pitchFamily="65" charset="-122"/>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2289" name="图片 15"/>
          <p:cNvPicPr>
            <a:picLocks noChangeAspect="1"/>
          </p:cNvPicPr>
          <p:nvPr/>
        </p:nvPicPr>
        <p:blipFill>
          <a:blip r:embed="rId1"/>
          <a:stretch>
            <a:fillRect/>
          </a:stretch>
        </p:blipFill>
        <p:spPr>
          <a:xfrm>
            <a:off x="7331075" y="74613"/>
            <a:ext cx="1550988" cy="455612"/>
          </a:xfrm>
          <a:prstGeom prst="rect">
            <a:avLst/>
          </a:prstGeom>
          <a:noFill/>
          <a:ln w="9525">
            <a:noFill/>
          </a:ln>
        </p:spPr>
      </p:pic>
      <p:sp>
        <p:nvSpPr>
          <p:cNvPr id="12290" name="文本框 1"/>
          <p:cNvSpPr txBox="1"/>
          <p:nvPr/>
        </p:nvSpPr>
        <p:spPr>
          <a:xfrm>
            <a:off x="1039813" y="1276350"/>
            <a:ext cx="4627562" cy="3415030"/>
          </a:xfrm>
          <a:prstGeom prst="rect">
            <a:avLst/>
          </a:prstGeom>
          <a:noFill/>
          <a:ln w="9525">
            <a:noFill/>
          </a:ln>
        </p:spPr>
        <p:txBody>
          <a:bodyPr anchor="t" anchorCtr="0">
            <a:spAutoFit/>
          </a:bodyPr>
          <a:p>
            <a:r>
              <a:rPr lang="zh-CN" altLang="en-US" b="1" dirty="0">
                <a:latin typeface="微软雅黑" panose="020B0503020204020204" pitchFamily="34" charset="-122"/>
                <a:ea typeface="微软雅黑" panose="020B0503020204020204" pitchFamily="34" charset="-122"/>
              </a:rPr>
              <a:t>下载</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知到</a:t>
            </a:r>
            <a:r>
              <a:rPr lang="en-US" altLang="zh-CN" b="1" dirty="0">
                <a:latin typeface="微软雅黑" panose="020B0503020204020204" pitchFamily="34" charset="-122"/>
                <a:ea typeface="微软雅黑" panose="020B0503020204020204" pitchFamily="34" charset="-122"/>
              </a:rPr>
              <a:t>”APP</a:t>
            </a:r>
            <a:r>
              <a:rPr lang="zh-CN" altLang="en-US" b="1" dirty="0">
                <a:latin typeface="微软雅黑" panose="020B0503020204020204" pitchFamily="34" charset="-122"/>
                <a:ea typeface="微软雅黑" panose="020B0503020204020204" pitchFamily="34" charset="-122"/>
              </a:rPr>
              <a:t>，点击登录：</a:t>
            </a:r>
            <a:endParaRPr lang="en-US" altLang="zh-CN" b="1" dirty="0">
              <a:latin typeface="微软雅黑" panose="020B0503020204020204" pitchFamily="34" charset="-122"/>
              <a:ea typeface="微软雅黑" panose="020B0503020204020204" pitchFamily="34" charset="-122"/>
            </a:endParaRPr>
          </a:p>
          <a:p>
            <a:endParaRPr lang="en-US" altLang="zh-CN" b="1" dirty="0">
              <a:latin typeface="微软雅黑" panose="020B0503020204020204" pitchFamily="34" charset="-122"/>
              <a:ea typeface="微软雅黑" panose="020B0503020204020204" pitchFamily="34" charset="-122"/>
            </a:endParaRPr>
          </a:p>
          <a:p>
            <a:r>
              <a:rPr lang="en-US" altLang="zh-CN" b="1" dirty="0">
                <a:latin typeface="微软雅黑" panose="020B0503020204020204" pitchFamily="34" charset="-122"/>
                <a:ea typeface="微软雅黑" panose="020B0503020204020204" pitchFamily="34" charset="-122"/>
              </a:rPr>
              <a:t>1. </a:t>
            </a:r>
            <a:r>
              <a:rPr lang="zh-CN" altLang="en-US" b="1" dirty="0">
                <a:latin typeface="微软雅黑" panose="020B0503020204020204" pitchFamily="34" charset="-122"/>
                <a:ea typeface="微软雅黑" panose="020B0503020204020204" pitchFamily="34" charset="-122"/>
              </a:rPr>
              <a:t>选择学校                          </a:t>
            </a:r>
            <a:endParaRPr lang="zh-CN" altLang="en-US" b="1" dirty="0">
              <a:latin typeface="微软雅黑" panose="020B0503020204020204" pitchFamily="34" charset="-122"/>
              <a:ea typeface="微软雅黑" panose="020B0503020204020204" pitchFamily="34" charset="-122"/>
            </a:endParaRPr>
          </a:p>
          <a:p>
            <a:r>
              <a:rPr lang="en-US" altLang="zh-CN" b="1" dirty="0">
                <a:latin typeface="微软雅黑" panose="020B0503020204020204" pitchFamily="34" charset="-122"/>
                <a:ea typeface="微软雅黑" panose="020B0503020204020204" pitchFamily="34" charset="-122"/>
              </a:rPr>
              <a:t>2. </a:t>
            </a:r>
            <a:r>
              <a:rPr lang="zh-CN" altLang="en-US" b="1" dirty="0">
                <a:latin typeface="微软雅黑" panose="020B0503020204020204" pitchFamily="34" charset="-122"/>
                <a:ea typeface="微软雅黑" panose="020B0503020204020204" pitchFamily="34" charset="-122"/>
              </a:rPr>
              <a:t>输入学号                                    </a:t>
            </a:r>
            <a:endParaRPr lang="zh-CN" altLang="en-US" b="1" dirty="0">
              <a:latin typeface="微软雅黑" panose="020B0503020204020204" pitchFamily="34" charset="-122"/>
              <a:ea typeface="微软雅黑" panose="020B0503020204020204" pitchFamily="34" charset="-122"/>
            </a:endParaRPr>
          </a:p>
          <a:p>
            <a:r>
              <a:rPr lang="en-US" altLang="zh-CN" b="1" dirty="0">
                <a:latin typeface="微软雅黑" panose="020B0503020204020204" pitchFamily="34" charset="-122"/>
                <a:ea typeface="微软雅黑" panose="020B0503020204020204" pitchFamily="34" charset="-122"/>
              </a:rPr>
              <a:t>3. </a:t>
            </a:r>
            <a:r>
              <a:rPr lang="zh-CN" altLang="en-US" b="1" dirty="0">
                <a:latin typeface="微软雅黑" panose="020B0503020204020204" pitchFamily="34" charset="-122"/>
                <a:ea typeface="微软雅黑" panose="020B0503020204020204" pitchFamily="34" charset="-122"/>
              </a:rPr>
              <a:t>初始密码</a:t>
            </a:r>
            <a:r>
              <a:rPr lang="en-US"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Zhihuishu@</a:t>
            </a: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学号后六位（</a:t>
            </a:r>
            <a:r>
              <a:rPr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若⼩于等于6位，则为全部学号</a:t>
            </a: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dirty="0">
              <a:latin typeface="微软雅黑" panose="020B0503020204020204" pitchFamily="34" charset="-122"/>
              <a:ea typeface="微软雅黑" panose="020B0503020204020204" pitchFamily="34" charset="-122"/>
            </a:endParaRPr>
          </a:p>
          <a:p>
            <a:r>
              <a:rPr lang="zh-CN" altLang="en-US" b="1" dirty="0">
                <a:latin typeface="微软雅黑" panose="020B0503020204020204" pitchFamily="34" charset="-122"/>
                <a:ea typeface="微软雅黑" panose="020B0503020204020204" pitchFamily="34" charset="-122"/>
              </a:rPr>
              <a:t>4</a:t>
            </a:r>
            <a:r>
              <a:rPr lang="en-US" altLang="zh-CN" b="1" dirty="0">
                <a:latin typeface="微软雅黑" panose="020B0503020204020204" pitchFamily="34" charset="-122"/>
                <a:ea typeface="微软雅黑" panose="020B0503020204020204" pitchFamily="34" charset="-122"/>
              </a:rPr>
              <a:t>. </a:t>
            </a:r>
            <a:r>
              <a:rPr lang="zh-CN" altLang="en-US" b="1" dirty="0">
                <a:latin typeface="微软雅黑" panose="020B0503020204020204" pitchFamily="34" charset="-122"/>
                <a:ea typeface="微软雅黑" panose="020B0503020204020204" pitchFamily="34" charset="-122"/>
              </a:rPr>
              <a:t>验证</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姓氏</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首字</a:t>
            </a:r>
            <a:endParaRPr lang="en-US" altLang="zh-CN" b="1" dirty="0">
              <a:latin typeface="微软雅黑" panose="020B0503020204020204" pitchFamily="34" charset="-122"/>
              <a:ea typeface="微软雅黑" panose="020B0503020204020204" pitchFamily="34" charset="-122"/>
            </a:endParaRPr>
          </a:p>
          <a:p>
            <a:r>
              <a:rPr lang="en-US" altLang="zh-CN" b="1" dirty="0">
                <a:latin typeface="微软雅黑" panose="020B0503020204020204" pitchFamily="34" charset="-122"/>
                <a:ea typeface="微软雅黑" panose="020B0503020204020204" pitchFamily="34" charset="-122"/>
              </a:rPr>
              <a:t>5. </a:t>
            </a:r>
            <a:r>
              <a:rPr lang="zh-CN" altLang="en-US" b="1" dirty="0">
                <a:latin typeface="微软雅黑" panose="020B0503020204020204" pitchFamily="34" charset="-122"/>
                <a:ea typeface="微软雅黑" panose="020B0503020204020204" pitchFamily="34" charset="-122"/>
              </a:rPr>
              <a:t>绑定手机号</a:t>
            </a:r>
            <a:endParaRPr lang="en-US" altLang="zh-CN" b="1" dirty="0">
              <a:latin typeface="微软雅黑" panose="020B0503020204020204" pitchFamily="34" charset="-122"/>
              <a:ea typeface="微软雅黑" panose="020B0503020204020204" pitchFamily="34" charset="-122"/>
            </a:endParaRPr>
          </a:p>
          <a:p>
            <a:r>
              <a:rPr lang="en-US" altLang="zh-CN" b="1" dirty="0">
                <a:latin typeface="微软雅黑" panose="020B0503020204020204" pitchFamily="34" charset="-122"/>
                <a:ea typeface="微软雅黑" panose="020B0503020204020204" pitchFamily="34" charset="-122"/>
              </a:rPr>
              <a:t>6. </a:t>
            </a:r>
            <a:r>
              <a:rPr lang="zh-CN" altLang="en-US" b="1" dirty="0">
                <a:latin typeface="微软雅黑" panose="020B0503020204020204" pitchFamily="34" charset="-122"/>
                <a:ea typeface="微软雅黑" panose="020B0503020204020204" pitchFamily="34" charset="-122"/>
              </a:rPr>
              <a:t>修改初始密码</a:t>
            </a:r>
            <a:endParaRPr lang="zh-CN" altLang="en-US" b="1" dirty="0">
              <a:latin typeface="微软雅黑" panose="020B0503020204020204" pitchFamily="34" charset="-122"/>
              <a:ea typeface="微软雅黑" panose="020B0503020204020204" pitchFamily="34" charset="-122"/>
            </a:endParaRPr>
          </a:p>
          <a:p>
            <a:r>
              <a:rPr lang="en-US" altLang="zh-CN" b="1" dirty="0">
                <a:latin typeface="微软雅黑" panose="020B0503020204020204" pitchFamily="34" charset="-122"/>
                <a:ea typeface="微软雅黑" panose="020B0503020204020204" pitchFamily="34" charset="-122"/>
              </a:rPr>
              <a:t>7. </a:t>
            </a:r>
            <a:r>
              <a:rPr lang="zh-CN" altLang="en-US" b="1" dirty="0">
                <a:latin typeface="微软雅黑" panose="020B0503020204020204" pitchFamily="34" charset="-122"/>
                <a:ea typeface="微软雅黑" panose="020B0503020204020204" pitchFamily="34" charset="-122"/>
              </a:rPr>
              <a:t>确认课程</a:t>
            </a:r>
            <a:endParaRPr lang="zh-CN" altLang="en-US" b="1" dirty="0">
              <a:latin typeface="微软雅黑" panose="020B0503020204020204" pitchFamily="34" charset="-122"/>
              <a:ea typeface="微软雅黑" panose="020B0503020204020204" pitchFamily="34" charset="-122"/>
            </a:endParaRPr>
          </a:p>
          <a:p>
            <a:r>
              <a:rPr lang="en-US" altLang="zh-CN" b="1" dirty="0">
                <a:latin typeface="微软雅黑" panose="020B0503020204020204" pitchFamily="34" charset="-122"/>
                <a:ea typeface="微软雅黑" panose="020B0503020204020204" pitchFamily="34" charset="-122"/>
              </a:rPr>
              <a:t>8. </a:t>
            </a:r>
            <a:r>
              <a:rPr lang="zh-CN" altLang="en-US" b="1" dirty="0">
                <a:latin typeface="微软雅黑" panose="020B0503020204020204" pitchFamily="34" charset="-122"/>
                <a:ea typeface="微软雅黑" panose="020B0503020204020204" pitchFamily="34" charset="-122"/>
              </a:rPr>
              <a:t>开始上课</a:t>
            </a:r>
            <a:endParaRPr lang="zh-CN" altLang="en-US" b="1" dirty="0">
              <a:latin typeface="微软雅黑" panose="020B0503020204020204" pitchFamily="34" charset="-122"/>
              <a:ea typeface="微软雅黑" panose="020B0503020204020204" pitchFamily="34" charset="-122"/>
            </a:endParaRPr>
          </a:p>
          <a:p>
            <a:endParaRPr lang="zh-CN" altLang="en-US" b="1" dirty="0">
              <a:latin typeface="微软雅黑" panose="020B0503020204020204" pitchFamily="34" charset="-122"/>
              <a:ea typeface="微软雅黑" panose="020B0503020204020204" pitchFamily="34" charset="-122"/>
            </a:endParaRPr>
          </a:p>
        </p:txBody>
      </p:sp>
      <p:grpSp>
        <p:nvGrpSpPr>
          <p:cNvPr id="12291" name="组合 6"/>
          <p:cNvGrpSpPr/>
          <p:nvPr/>
        </p:nvGrpSpPr>
        <p:grpSpPr>
          <a:xfrm>
            <a:off x="5581650" y="1141413"/>
            <a:ext cx="2382838" cy="3317875"/>
            <a:chOff x="5882126" y="1919501"/>
            <a:chExt cx="2383290" cy="3317517"/>
          </a:xfrm>
        </p:grpSpPr>
        <p:sp>
          <p:nvSpPr>
            <p:cNvPr id="9" name="矩形 8"/>
            <p:cNvSpPr/>
            <p:nvPr/>
          </p:nvSpPr>
          <p:spPr>
            <a:xfrm>
              <a:off x="5882126" y="2295697"/>
              <a:ext cx="2383290" cy="2941321"/>
            </a:xfrm>
            <a:prstGeom prst="rect">
              <a:avLst/>
            </a:prstGeom>
            <a:solidFill>
              <a:schemeClr val="bg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51" name="文本框 9"/>
            <p:cNvSpPr txBox="1"/>
            <p:nvPr/>
          </p:nvSpPr>
          <p:spPr>
            <a:xfrm>
              <a:off x="6163167" y="1919501"/>
              <a:ext cx="1548106" cy="369847"/>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800" b="1" i="0" u="none" strike="noStrike" kern="1200" cap="none" spc="0" normalizeH="0" baseline="0" noProof="1">
                  <a:ln>
                    <a:noFill/>
                  </a:ln>
                  <a:solidFill>
                    <a:schemeClr val="bg1"/>
                  </a:solidFill>
                  <a:effectLst/>
                  <a:uLnTx/>
                  <a:uFillTx/>
                  <a:latin typeface="微软雅黑" panose="020B0503020204020204" pitchFamily="34" charset="-122"/>
                  <a:ea typeface="微软雅黑" panose="020B0503020204020204" pitchFamily="34" charset="-122"/>
                  <a:cs typeface="+mn-cs"/>
                </a:rPr>
                <a:t>知到</a:t>
              </a:r>
              <a:r>
                <a:rPr kumimoji="0" lang="en-US" altLang="zh-CN" sz="1800" b="1" i="0" u="none" strike="noStrike" kern="1200" cap="none" spc="0" normalizeH="0" baseline="0" noProof="1">
                  <a:ln>
                    <a:noFill/>
                  </a:ln>
                  <a:solidFill>
                    <a:schemeClr val="bg1"/>
                  </a:solidFill>
                  <a:effectLst/>
                  <a:uLnTx/>
                  <a:uFillTx/>
                  <a:latin typeface="微软雅黑" panose="020B0503020204020204" pitchFamily="34" charset="-122"/>
                  <a:ea typeface="微软雅黑" panose="020B0503020204020204" pitchFamily="34" charset="-122"/>
                  <a:cs typeface="+mn-cs"/>
                </a:rPr>
                <a:t>app</a:t>
              </a:r>
              <a:r>
                <a:rPr kumimoji="0" lang="zh-CN" altLang="en-US" sz="1800" b="1" i="0" u="none" strike="noStrike" kern="1200" cap="none" spc="0" normalizeH="0" baseline="0" noProof="1">
                  <a:ln>
                    <a:noFill/>
                  </a:ln>
                  <a:solidFill>
                    <a:schemeClr val="bg1"/>
                  </a:solidFill>
                  <a:effectLst/>
                  <a:uLnTx/>
                  <a:uFillTx/>
                  <a:latin typeface="微软雅黑" panose="020B0503020204020204" pitchFamily="34" charset="-122"/>
                  <a:ea typeface="微软雅黑" panose="020B0503020204020204" pitchFamily="34" charset="-122"/>
                  <a:cs typeface="+mn-cs"/>
                </a:rPr>
                <a:t>下载</a:t>
              </a:r>
              <a:endParaRPr kumimoji="0" lang="en-US" altLang="zh-CN" sz="1800" b="1" i="0" u="none" strike="noStrike" kern="1200" cap="none" spc="0" normalizeH="0" baseline="0" noProof="1">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grpSp>
      <p:pic>
        <p:nvPicPr>
          <p:cNvPr id="12294" name="图片 10"/>
          <p:cNvPicPr/>
          <p:nvPr/>
        </p:nvPicPr>
        <p:blipFill>
          <a:blip r:embed="rId2"/>
          <a:stretch>
            <a:fillRect/>
          </a:stretch>
        </p:blipFill>
        <p:spPr>
          <a:xfrm>
            <a:off x="5657850" y="1673225"/>
            <a:ext cx="2105025" cy="2630488"/>
          </a:xfrm>
          <a:prstGeom prst="rect">
            <a:avLst/>
          </a:prstGeom>
          <a:noFill/>
          <a:ln w="9525">
            <a:noFill/>
          </a:ln>
        </p:spPr>
      </p:pic>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4337" name="图片 6"/>
          <p:cNvPicPr>
            <a:picLocks noChangeAspect="1"/>
          </p:cNvPicPr>
          <p:nvPr/>
        </p:nvPicPr>
        <p:blipFill>
          <a:blip r:embed="rId1"/>
          <a:stretch>
            <a:fillRect/>
          </a:stretch>
        </p:blipFill>
        <p:spPr>
          <a:xfrm>
            <a:off x="2476500" y="1058863"/>
            <a:ext cx="1590675" cy="2608262"/>
          </a:xfrm>
          <a:prstGeom prst="rect">
            <a:avLst/>
          </a:prstGeom>
          <a:noFill/>
          <a:ln w="9525">
            <a:noFill/>
          </a:ln>
        </p:spPr>
      </p:pic>
      <p:sp>
        <p:nvSpPr>
          <p:cNvPr id="8" name="文本框 7"/>
          <p:cNvSpPr txBox="1"/>
          <p:nvPr/>
        </p:nvSpPr>
        <p:spPr>
          <a:xfrm>
            <a:off x="971550" y="3865563"/>
            <a:ext cx="2433638" cy="890588"/>
          </a:xfrm>
          <a:prstGeom prst="rect">
            <a:avLst/>
          </a:prstGeom>
          <a:solidFill>
            <a:schemeClr val="accent5">
              <a:lumMod val="20000"/>
              <a:lumOff val="80000"/>
            </a:schemeClr>
          </a:solidFill>
        </p:spPr>
        <p:txBody>
          <a:bodyPr>
            <a:spAutoFit/>
          </a:bodyPr>
          <a:lstStyle/>
          <a:p>
            <a:pPr marR="0" defTabSz="914400" fontAlgn="auto">
              <a:lnSpc>
                <a:spcPct val="150000"/>
              </a:lnSpc>
              <a:buClrTx/>
              <a:buSzTx/>
              <a:buFontTx/>
              <a:defRPr/>
            </a:pP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1.</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应用市场下载知到</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APP</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，安装成功后打开，点击菜单</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我的</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，进入登录页面，点击</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立即登录</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pic>
        <p:nvPicPr>
          <p:cNvPr id="14339" name="图片 1"/>
          <p:cNvPicPr>
            <a:picLocks noChangeAspect="1"/>
          </p:cNvPicPr>
          <p:nvPr/>
        </p:nvPicPr>
        <p:blipFill>
          <a:blip r:embed="rId2"/>
          <a:stretch>
            <a:fillRect/>
          </a:stretch>
        </p:blipFill>
        <p:spPr>
          <a:xfrm>
            <a:off x="330200" y="1152525"/>
            <a:ext cx="1895475" cy="2305050"/>
          </a:xfrm>
          <a:prstGeom prst="rect">
            <a:avLst/>
          </a:prstGeom>
          <a:noFill/>
          <a:ln w="9525">
            <a:noFill/>
          </a:ln>
        </p:spPr>
      </p:pic>
      <p:pic>
        <p:nvPicPr>
          <p:cNvPr id="14340" name="图片 3"/>
          <p:cNvPicPr>
            <a:picLocks noChangeAspect="1"/>
          </p:cNvPicPr>
          <p:nvPr/>
        </p:nvPicPr>
        <p:blipFill>
          <a:blip r:embed="rId3"/>
          <a:stretch>
            <a:fillRect/>
          </a:stretch>
        </p:blipFill>
        <p:spPr>
          <a:xfrm>
            <a:off x="4322763" y="1058863"/>
            <a:ext cx="1689100" cy="2608262"/>
          </a:xfrm>
          <a:prstGeom prst="rect">
            <a:avLst/>
          </a:prstGeom>
          <a:noFill/>
          <a:ln w="9525">
            <a:noFill/>
          </a:ln>
        </p:spPr>
      </p:pic>
      <p:sp>
        <p:nvSpPr>
          <p:cNvPr id="6" name="文本框 5"/>
          <p:cNvSpPr txBox="1"/>
          <p:nvPr/>
        </p:nvSpPr>
        <p:spPr>
          <a:xfrm>
            <a:off x="3614420" y="3865880"/>
            <a:ext cx="2452370" cy="1198880"/>
          </a:xfrm>
          <a:prstGeom prst="rect">
            <a:avLst/>
          </a:prstGeom>
          <a:solidFill>
            <a:schemeClr val="accent5">
              <a:lumMod val="20000"/>
              <a:lumOff val="80000"/>
            </a:schemeClr>
          </a:solidFill>
        </p:spPr>
        <p:txBody>
          <a:bodyPr wrap="square">
            <a:spAutoFit/>
          </a:bodyPr>
          <a:lstStyle/>
          <a:p>
            <a:pPr marR="0" defTabSz="914400" fontAlgn="auto">
              <a:lnSpc>
                <a:spcPct val="150000"/>
              </a:lnSpc>
              <a:buClrTx/>
              <a:buSzTx/>
              <a:buFontTx/>
              <a:defRPr/>
            </a:pP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2.【</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学号</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菜单，选择所在学校，输入学号和密码，初始密码为</a:t>
            </a:r>
            <a:r>
              <a:rPr lang="en-US" altLang="zh-CN" sz="12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Zhihuishu@</a:t>
            </a:r>
            <a:r>
              <a:rPr lang="zh-CN" altLang="en-US" sz="12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学号后六位（</a:t>
            </a:r>
            <a:r>
              <a:rPr sz="12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若⼩于等于6位，则为全部学号</a:t>
            </a:r>
            <a:r>
              <a:rPr lang="zh-CN" altLang="en-US" sz="1200" dirty="0">
                <a:solidFill>
                  <a:srgbClr val="5A514A"/>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pic>
        <p:nvPicPr>
          <p:cNvPr id="14342" name="图片 3"/>
          <p:cNvPicPr>
            <a:picLocks noChangeAspect="1"/>
          </p:cNvPicPr>
          <p:nvPr/>
        </p:nvPicPr>
        <p:blipFill>
          <a:blip r:embed="rId4"/>
          <a:stretch>
            <a:fillRect/>
          </a:stretch>
        </p:blipFill>
        <p:spPr>
          <a:xfrm>
            <a:off x="6267450" y="1068388"/>
            <a:ext cx="1689100" cy="2598737"/>
          </a:xfrm>
          <a:prstGeom prst="rect">
            <a:avLst/>
          </a:prstGeom>
          <a:noFill/>
          <a:ln w="9525">
            <a:noFill/>
          </a:ln>
        </p:spPr>
      </p:pic>
      <p:sp>
        <p:nvSpPr>
          <p:cNvPr id="9" name="文本框 8"/>
          <p:cNvSpPr txBox="1"/>
          <p:nvPr/>
        </p:nvSpPr>
        <p:spPr>
          <a:xfrm>
            <a:off x="6275388" y="3865563"/>
            <a:ext cx="1766888" cy="614363"/>
          </a:xfrm>
          <a:prstGeom prst="rect">
            <a:avLst/>
          </a:prstGeom>
          <a:solidFill>
            <a:schemeClr val="accent5">
              <a:lumMod val="20000"/>
              <a:lumOff val="80000"/>
            </a:schemeClr>
          </a:solidFill>
        </p:spPr>
        <p:txBody>
          <a:bodyPr>
            <a:spAutoFit/>
          </a:bodyPr>
          <a:lstStyle/>
          <a:p>
            <a:pPr marR="0" defTabSz="914400" fontAlgn="auto">
              <a:lnSpc>
                <a:spcPct val="150000"/>
              </a:lnSpc>
              <a:buClrTx/>
              <a:buSzTx/>
              <a:buFontTx/>
              <a:defRPr/>
            </a:pP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3.</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输入姓名的第一个字进行验证</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cxnSp>
        <p:nvCxnSpPr>
          <p:cNvPr id="10" name="直接箭头连接符 9"/>
          <p:cNvCxnSpPr/>
          <p:nvPr/>
        </p:nvCxnSpPr>
        <p:spPr>
          <a:xfrm>
            <a:off x="2051050" y="1376363"/>
            <a:ext cx="503238"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nvCxnSpPr>
        <p:spPr>
          <a:xfrm>
            <a:off x="3924300" y="1376363"/>
            <a:ext cx="503238"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nvCxnSpPr>
        <p:spPr>
          <a:xfrm>
            <a:off x="5937250" y="1368425"/>
            <a:ext cx="503238"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14347" name="组合 9"/>
          <p:cNvGrpSpPr/>
          <p:nvPr/>
        </p:nvGrpSpPr>
        <p:grpSpPr>
          <a:xfrm>
            <a:off x="2371725" y="355600"/>
            <a:ext cx="2981325" cy="377825"/>
            <a:chOff x="2371581" y="356109"/>
            <a:chExt cx="2981209" cy="377026"/>
          </a:xfrm>
        </p:grpSpPr>
        <p:sp>
          <p:nvSpPr>
            <p:cNvPr id="14348" name="文本框 1"/>
            <p:cNvSpPr txBox="1"/>
            <p:nvPr/>
          </p:nvSpPr>
          <p:spPr>
            <a:xfrm flipH="1">
              <a:off x="2788977" y="356109"/>
              <a:ext cx="2563813" cy="377026"/>
            </a:xfrm>
            <a:prstGeom prst="rect">
              <a:avLst/>
            </a:prstGeom>
            <a:noFill/>
            <a:ln w="9525">
              <a:noFill/>
            </a:ln>
          </p:spPr>
          <p:txBody>
            <a:bodyPr lIns="68580" tIns="34290" rIns="68580" bIns="34290" anchor="t" anchorCtr="0">
              <a:spAutoFit/>
            </a:bodyPr>
            <a:p>
              <a:r>
                <a:rPr lang="en-US" altLang="zh-CN" sz="2000" b="1" dirty="0">
                  <a:solidFill>
                    <a:srgbClr val="595959"/>
                  </a:solidFill>
                  <a:latin typeface="方正小标宋简体" panose="02000000000000000000" pitchFamily="65" charset="-122"/>
                  <a:ea typeface="方正小标宋简体" panose="02000000000000000000" pitchFamily="65" charset="-122"/>
                </a:rPr>
                <a:t>APP</a:t>
              </a:r>
              <a:r>
                <a:rPr lang="zh-CN" altLang="en-US" sz="2000" b="1" dirty="0">
                  <a:solidFill>
                    <a:srgbClr val="595959"/>
                  </a:solidFill>
                  <a:latin typeface="方正小标宋简体" panose="02000000000000000000" pitchFamily="65" charset="-122"/>
                  <a:ea typeface="方正小标宋简体" panose="02000000000000000000" pitchFamily="65" charset="-122"/>
                </a:rPr>
                <a:t>注册及登陆</a:t>
              </a:r>
              <a:endParaRPr lang="zh-CN" altLang="en-US" sz="2000" b="1" dirty="0">
                <a:solidFill>
                  <a:srgbClr val="595959"/>
                </a:solidFill>
                <a:latin typeface="方正小标宋简体" panose="02000000000000000000" pitchFamily="65" charset="-122"/>
                <a:ea typeface="方正小标宋简体" panose="02000000000000000000" pitchFamily="65" charset="-122"/>
              </a:endParaRPr>
            </a:p>
          </p:txBody>
        </p:sp>
        <p:sp>
          <p:nvSpPr>
            <p:cNvPr id="15" name="等腰三角形 14"/>
            <p:cNvSpPr/>
            <p:nvPr/>
          </p:nvSpPr>
          <p:spPr>
            <a:xfrm rot="5400000">
              <a:off x="2348895" y="393042"/>
              <a:ext cx="323165" cy="277802"/>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等腰三角形 15"/>
            <p:cNvSpPr/>
            <p:nvPr/>
          </p:nvSpPr>
          <p:spPr>
            <a:xfrm rot="5400000" flipV="1">
              <a:off x="4776087" y="405716"/>
              <a:ext cx="323165" cy="277801"/>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5361" name="图片 1"/>
          <p:cNvPicPr>
            <a:picLocks noChangeAspect="1"/>
          </p:cNvPicPr>
          <p:nvPr/>
        </p:nvPicPr>
        <p:blipFill>
          <a:blip r:embed="rId1"/>
          <a:stretch>
            <a:fillRect/>
          </a:stretch>
        </p:blipFill>
        <p:spPr>
          <a:xfrm>
            <a:off x="800100" y="863600"/>
            <a:ext cx="1311275" cy="2917825"/>
          </a:xfrm>
          <a:prstGeom prst="rect">
            <a:avLst/>
          </a:prstGeom>
          <a:noFill/>
          <a:ln w="9525">
            <a:noFill/>
          </a:ln>
        </p:spPr>
      </p:pic>
      <p:sp>
        <p:nvSpPr>
          <p:cNvPr id="3" name="文本框 2"/>
          <p:cNvSpPr txBox="1"/>
          <p:nvPr/>
        </p:nvSpPr>
        <p:spPr>
          <a:xfrm>
            <a:off x="900113" y="3957638"/>
            <a:ext cx="2909888" cy="890588"/>
          </a:xfrm>
          <a:prstGeom prst="rect">
            <a:avLst/>
          </a:prstGeom>
          <a:solidFill>
            <a:schemeClr val="accent5">
              <a:lumMod val="20000"/>
              <a:lumOff val="80000"/>
            </a:schemeClr>
          </a:solidFill>
        </p:spPr>
        <p:txBody>
          <a:bodyPr>
            <a:spAutoFit/>
          </a:bodyPr>
          <a:lstStyle/>
          <a:p>
            <a:pPr marR="0" algn="just" defTabSz="914400" fontAlgn="auto">
              <a:lnSpc>
                <a:spcPct val="150000"/>
              </a:lnSpc>
              <a:buClrTx/>
              <a:buSzTx/>
              <a:buFontTx/>
              <a:defRPr/>
            </a:pP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4.</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绑定你的手机号码，下一步修改你的初始密码，以后手机号码就可以作为账户直接登陆</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pic>
        <p:nvPicPr>
          <p:cNvPr id="4" name="图片 3" descr="修改初始密码"/>
          <p:cNvPicPr/>
          <p:nvPr/>
        </p:nvPicPr>
        <p:blipFill rotWithShape="1">
          <a:blip r:embed="rId2"/>
          <a:srcRect t="4431"/>
          <a:stretch>
            <a:fillRect/>
          </a:stretch>
        </p:blipFill>
        <p:spPr>
          <a:xfrm>
            <a:off x="2430463" y="863600"/>
            <a:ext cx="1447800" cy="2917825"/>
          </a:xfrm>
          <a:prstGeom prst="rect">
            <a:avLst/>
          </a:prstGeom>
          <a:ln w="12700" cmpd="sng">
            <a:solidFill>
              <a:schemeClr val="accent6">
                <a:lumMod val="20000"/>
                <a:lumOff val="80000"/>
              </a:schemeClr>
            </a:solidFill>
            <a:prstDash val="solid"/>
          </a:ln>
        </p:spPr>
      </p:pic>
      <p:pic>
        <p:nvPicPr>
          <p:cNvPr id="5" name="图片 4" descr="C:\Users\黄正纲\Desktop\2018秋冬学期注册登录PPT截图\导入选课素材库\学分课 - 副本.jpg学分课 - 副本"/>
          <p:cNvPicPr>
            <a:picLocks noChangeAspect="1"/>
          </p:cNvPicPr>
          <p:nvPr/>
        </p:nvPicPr>
        <p:blipFill>
          <a:blip r:embed="rId3"/>
          <a:stretch>
            <a:fillRect/>
          </a:stretch>
        </p:blipFill>
        <p:spPr>
          <a:xfrm>
            <a:off x="6732588" y="863600"/>
            <a:ext cx="1447800" cy="2917825"/>
          </a:xfrm>
          <a:prstGeom prst="rect">
            <a:avLst/>
          </a:prstGeom>
          <a:noFill/>
          <a:ln w="12700" cap="flat" cmpd="sng">
            <a:solidFill>
              <a:schemeClr val="tx1"/>
            </a:solidFill>
            <a:prstDash val="solid"/>
            <a:round/>
            <a:headEnd type="none" w="med" len="med"/>
            <a:tailEnd type="none" w="med" len="med"/>
          </a:ln>
        </p:spPr>
      </p:pic>
      <p:sp>
        <p:nvSpPr>
          <p:cNvPr id="6" name="文本框 5"/>
          <p:cNvSpPr txBox="1"/>
          <p:nvPr/>
        </p:nvSpPr>
        <p:spPr>
          <a:xfrm>
            <a:off x="4389438" y="3957638"/>
            <a:ext cx="2265363" cy="890588"/>
          </a:xfrm>
          <a:prstGeom prst="rect">
            <a:avLst/>
          </a:prstGeom>
          <a:solidFill>
            <a:schemeClr val="accent5">
              <a:lumMod val="20000"/>
              <a:lumOff val="80000"/>
            </a:schemeClr>
          </a:solidFill>
        </p:spPr>
        <p:txBody>
          <a:bodyPr>
            <a:spAutoFit/>
          </a:bodyPr>
          <a:lstStyle/>
          <a:p>
            <a:pPr marR="0" algn="just" defTabSz="914400" fontAlgn="auto">
              <a:lnSpc>
                <a:spcPct val="150000"/>
              </a:lnSpc>
              <a:buClrTx/>
              <a:buSzTx/>
              <a:buFontTx/>
              <a:defRPr/>
            </a:pP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5.</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确认课程，点击</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确认</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即完成了登录流程，课程会显示在</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学习</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模块。</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pic>
        <p:nvPicPr>
          <p:cNvPr id="15366" name="图片 5"/>
          <p:cNvPicPr>
            <a:picLocks noChangeAspect="1"/>
          </p:cNvPicPr>
          <p:nvPr/>
        </p:nvPicPr>
        <p:blipFill>
          <a:blip r:embed="rId4"/>
          <a:stretch>
            <a:fillRect/>
          </a:stretch>
        </p:blipFill>
        <p:spPr>
          <a:xfrm>
            <a:off x="4919663" y="863600"/>
            <a:ext cx="1449387" cy="2917825"/>
          </a:xfrm>
          <a:prstGeom prst="rect">
            <a:avLst/>
          </a:prstGeom>
          <a:noFill/>
          <a:ln w="9525">
            <a:noFill/>
          </a:ln>
        </p:spPr>
      </p:pic>
      <p:cxnSp>
        <p:nvCxnSpPr>
          <p:cNvPr id="8" name="直接箭头连接符 7"/>
          <p:cNvCxnSpPr/>
          <p:nvPr/>
        </p:nvCxnSpPr>
        <p:spPr>
          <a:xfrm>
            <a:off x="6300788" y="2322513"/>
            <a:ext cx="503238"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6835775" y="3987800"/>
            <a:ext cx="1728788" cy="830263"/>
          </a:xfrm>
          <a:prstGeom prst="rect">
            <a:avLst/>
          </a:prstGeom>
          <a:solidFill>
            <a:schemeClr val="bg1">
              <a:lumMod val="95000"/>
            </a:schemeClr>
          </a:solidFill>
          <a:ln w="12700">
            <a:solidFill>
              <a:srgbClr val="FF0000"/>
            </a:solidFill>
          </a:ln>
        </p:spPr>
        <p:txBody>
          <a:bodyPr>
            <a:spAutoFit/>
          </a:bodyPr>
          <a:lstStyle/>
          <a:p>
            <a:pPr marL="0" marR="0" lvl="0" indent="0" algn="l" defTabSz="914400" rtl="0" eaLnBrk="0" fontAlgn="base" latinLnBrk="0" hangingPunct="0">
              <a:lnSpc>
                <a:spcPct val="100000"/>
              </a:lnSpc>
              <a:spcBef>
                <a:spcPct val="0"/>
              </a:spcBef>
              <a:spcAft>
                <a:spcPts val="0"/>
              </a:spcAft>
              <a:buClrTx/>
              <a:buSzTx/>
              <a:buFontTx/>
              <a:buNone/>
              <a:defRPr/>
            </a:pPr>
            <a:r>
              <a:rPr kumimoji="0" lang="zh-CN" altLang="zh-CN" sz="1200" b="0" i="0" u="none" strike="noStrike" kern="12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mn-cs"/>
              </a:rPr>
              <a:t>特殊情况：如果第一次登录用了手机号码</a:t>
            </a:r>
            <a:r>
              <a:rPr kumimoji="0" lang="zh-CN" altLang="en-US" sz="1200" b="0" i="0" u="none" strike="noStrike" kern="12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mn-cs"/>
              </a:rPr>
              <a:t>，</a:t>
            </a:r>
            <a:r>
              <a:rPr kumimoji="0" lang="zh-CN" altLang="zh-CN" sz="1200" b="0" i="0" u="none" strike="noStrike" kern="12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mn-cs"/>
              </a:rPr>
              <a:t>需要在【我的】模块进行【大学生身份认证】</a:t>
            </a:r>
            <a:endParaRPr kumimoji="0" lang="zh-CN" altLang="zh-CN" sz="1200" b="0" i="0" u="none" strike="noStrike" kern="1200" cap="none" spc="0" normalizeH="0" baseline="0" noProof="0" dirty="0">
              <a:ln>
                <a:noFill/>
              </a:ln>
              <a:solidFill>
                <a:schemeClr val="tx1"/>
              </a:solidFill>
              <a:effectLst/>
              <a:uLnTx/>
              <a:uFillTx/>
              <a:latin typeface="楷体" panose="02010609060101010101" pitchFamily="49" charset="-122"/>
              <a:ea typeface="楷体" panose="02010609060101010101" pitchFamily="49" charset="-122"/>
              <a:cs typeface="+mn-cs"/>
            </a:endParaRPr>
          </a:p>
        </p:txBody>
      </p:sp>
      <p:grpSp>
        <p:nvGrpSpPr>
          <p:cNvPr id="15369" name="组合 9"/>
          <p:cNvGrpSpPr/>
          <p:nvPr/>
        </p:nvGrpSpPr>
        <p:grpSpPr>
          <a:xfrm>
            <a:off x="2371725" y="355600"/>
            <a:ext cx="2981325" cy="377825"/>
            <a:chOff x="2371581" y="356109"/>
            <a:chExt cx="2981209" cy="377026"/>
          </a:xfrm>
        </p:grpSpPr>
        <p:sp>
          <p:nvSpPr>
            <p:cNvPr id="15370" name="文本框 1"/>
            <p:cNvSpPr txBox="1"/>
            <p:nvPr/>
          </p:nvSpPr>
          <p:spPr>
            <a:xfrm flipH="1">
              <a:off x="2788977" y="356109"/>
              <a:ext cx="2563813" cy="377026"/>
            </a:xfrm>
            <a:prstGeom prst="rect">
              <a:avLst/>
            </a:prstGeom>
            <a:noFill/>
            <a:ln w="9525">
              <a:noFill/>
            </a:ln>
          </p:spPr>
          <p:txBody>
            <a:bodyPr lIns="68580" tIns="34290" rIns="68580" bIns="34290" anchor="t" anchorCtr="0">
              <a:spAutoFit/>
            </a:bodyPr>
            <a:p>
              <a:r>
                <a:rPr lang="en-US" altLang="zh-CN" sz="2000" b="1" dirty="0">
                  <a:solidFill>
                    <a:srgbClr val="595959"/>
                  </a:solidFill>
                  <a:latin typeface="方正小标宋简体" panose="02000000000000000000" pitchFamily="65" charset="-122"/>
                  <a:ea typeface="方正小标宋简体" panose="02000000000000000000" pitchFamily="65" charset="-122"/>
                </a:rPr>
                <a:t>APP</a:t>
              </a:r>
              <a:r>
                <a:rPr lang="zh-CN" altLang="en-US" sz="2000" b="1" dirty="0">
                  <a:solidFill>
                    <a:srgbClr val="595959"/>
                  </a:solidFill>
                  <a:latin typeface="方正小标宋简体" panose="02000000000000000000" pitchFamily="65" charset="-122"/>
                  <a:ea typeface="方正小标宋简体" panose="02000000000000000000" pitchFamily="65" charset="-122"/>
                </a:rPr>
                <a:t>注册及登陆</a:t>
              </a:r>
              <a:endParaRPr lang="zh-CN" altLang="en-US" sz="2000" b="1" dirty="0">
                <a:solidFill>
                  <a:srgbClr val="595959"/>
                </a:solidFill>
                <a:latin typeface="方正小标宋简体" panose="02000000000000000000" pitchFamily="65" charset="-122"/>
                <a:ea typeface="方正小标宋简体" panose="02000000000000000000" pitchFamily="65" charset="-122"/>
              </a:endParaRPr>
            </a:p>
          </p:txBody>
        </p:sp>
        <p:sp>
          <p:nvSpPr>
            <p:cNvPr id="12" name="等腰三角形 11"/>
            <p:cNvSpPr/>
            <p:nvPr/>
          </p:nvSpPr>
          <p:spPr>
            <a:xfrm rot="5400000">
              <a:off x="2348895" y="393042"/>
              <a:ext cx="323165" cy="277802"/>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等腰三角形 12"/>
            <p:cNvSpPr/>
            <p:nvPr/>
          </p:nvSpPr>
          <p:spPr>
            <a:xfrm rot="5400000" flipV="1">
              <a:off x="4776087" y="405716"/>
              <a:ext cx="323165" cy="277801"/>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ppt_x</p:attrName>
                                        </p:attrNameLst>
                                      </p:cBhvr>
                                      <p:tavLst>
                                        <p:tav tm="0">
                                          <p:val>
                                            <p:strVal val="#ppt_x"/>
                                          </p:val>
                                        </p:tav>
                                        <p:tav tm="100000">
                                          <p:val>
                                            <p:strVal val="#ppt_x"/>
                                          </p:val>
                                        </p:tav>
                                      </p:tavLst>
                                    </p:anim>
                                    <p:anim calcmode="lin" valueType="num">
                                      <p:cBhvr>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6385" name="图片 15"/>
          <p:cNvPicPr>
            <a:picLocks noChangeAspect="1"/>
          </p:cNvPicPr>
          <p:nvPr/>
        </p:nvPicPr>
        <p:blipFill>
          <a:blip r:embed="rId1"/>
          <a:stretch>
            <a:fillRect/>
          </a:stretch>
        </p:blipFill>
        <p:spPr>
          <a:xfrm>
            <a:off x="7331075" y="74613"/>
            <a:ext cx="1550988" cy="455612"/>
          </a:xfrm>
          <a:prstGeom prst="rect">
            <a:avLst/>
          </a:prstGeom>
          <a:noFill/>
          <a:ln w="9525">
            <a:noFill/>
          </a:ln>
        </p:spPr>
      </p:pic>
      <p:sp>
        <p:nvSpPr>
          <p:cNvPr id="16386" name="文本框 1"/>
          <p:cNvSpPr txBox="1"/>
          <p:nvPr/>
        </p:nvSpPr>
        <p:spPr>
          <a:xfrm>
            <a:off x="960755" y="1241425"/>
            <a:ext cx="3754755" cy="3692525"/>
          </a:xfrm>
          <a:prstGeom prst="rect">
            <a:avLst/>
          </a:prstGeom>
          <a:noFill/>
          <a:ln w="9525">
            <a:noFill/>
          </a:ln>
        </p:spPr>
        <p:txBody>
          <a:bodyPr wrap="square" anchor="t" anchorCtr="0">
            <a:spAutoFit/>
          </a:bodyPr>
          <a:p>
            <a:r>
              <a:rPr lang="zh-CN" altLang="en-US" b="1" dirty="0">
                <a:latin typeface="微软雅黑" panose="020B0503020204020204" pitchFamily="34" charset="-122"/>
                <a:ea typeface="微软雅黑" panose="020B0503020204020204" pitchFamily="34" charset="-122"/>
                <a:sym typeface="宋体" panose="02010600030101010101" pitchFamily="2" charset="-122"/>
              </a:rPr>
              <a:t>打开网页</a:t>
            </a:r>
            <a:r>
              <a:rPr lang="en-US" altLang="zh-CN" b="1" dirty="0">
                <a:latin typeface="微软雅黑" panose="020B0503020204020204" pitchFamily="34" charset="-122"/>
                <a:ea typeface="微软雅黑" panose="020B0503020204020204" pitchFamily="34" charset="-122"/>
                <a:sym typeface="宋体" panose="02010600030101010101" pitchFamily="2" charset="-122"/>
              </a:rPr>
              <a:t>www.zhihuishu.com</a:t>
            </a:r>
            <a:r>
              <a:rPr lang="zh-CN" altLang="en-US" b="1" dirty="0">
                <a:latin typeface="微软雅黑" panose="020B0503020204020204" pitchFamily="34" charset="-122"/>
                <a:ea typeface="微软雅黑" panose="020B0503020204020204" pitchFamily="34" charset="-122"/>
                <a:sym typeface="宋体" panose="02010600030101010101" pitchFamily="2" charset="-122"/>
              </a:rPr>
              <a:t>，</a:t>
            </a:r>
            <a:endParaRPr lang="en-US" altLang="zh-CN" b="1" dirty="0">
              <a:latin typeface="微软雅黑" panose="020B0503020204020204" pitchFamily="34" charset="-122"/>
              <a:ea typeface="微软雅黑" panose="020B0503020204020204" pitchFamily="34" charset="-122"/>
              <a:sym typeface="宋体" panose="02010600030101010101" pitchFamily="2" charset="-122"/>
            </a:endParaRPr>
          </a:p>
          <a:p>
            <a:r>
              <a:rPr lang="zh-CN" altLang="en-US" b="1" dirty="0">
                <a:latin typeface="微软雅黑" panose="020B0503020204020204" pitchFamily="34" charset="-122"/>
                <a:ea typeface="微软雅黑" panose="020B0503020204020204" pitchFamily="34" charset="-122"/>
                <a:sym typeface="宋体" panose="02010600030101010101" pitchFamily="2" charset="-122"/>
              </a:rPr>
              <a:t>点击登录：</a:t>
            </a:r>
            <a:endParaRPr lang="en-US" altLang="zh-CN" b="1" dirty="0">
              <a:latin typeface="微软雅黑" panose="020B0503020204020204" pitchFamily="34" charset="-122"/>
              <a:ea typeface="微软雅黑" panose="020B0503020204020204" pitchFamily="34" charset="-122"/>
              <a:sym typeface="宋体" panose="02010600030101010101" pitchFamily="2" charset="-122"/>
            </a:endParaRPr>
          </a:p>
          <a:p>
            <a:endParaRPr lang="en-US" altLang="zh-CN" b="1" dirty="0">
              <a:latin typeface="微软雅黑" panose="020B0503020204020204" pitchFamily="34" charset="-122"/>
              <a:ea typeface="微软雅黑" panose="020B0503020204020204" pitchFamily="34" charset="-122"/>
              <a:sym typeface="宋体" panose="02010600030101010101" pitchFamily="2" charset="-122"/>
            </a:endParaRPr>
          </a:p>
          <a:p>
            <a:r>
              <a:rPr lang="en-US" altLang="zh-CN" b="1" dirty="0">
                <a:latin typeface="微软雅黑" panose="020B0503020204020204" pitchFamily="34" charset="-122"/>
                <a:ea typeface="微软雅黑" panose="020B0503020204020204" pitchFamily="34" charset="-122"/>
                <a:sym typeface="宋体" panose="02010600030101010101" pitchFamily="2" charset="-122"/>
              </a:rPr>
              <a:t>1. </a:t>
            </a:r>
            <a:r>
              <a:rPr lang="zh-CN" altLang="en-US" b="1" dirty="0">
                <a:latin typeface="微软雅黑" panose="020B0503020204020204" pitchFamily="34" charset="-122"/>
                <a:ea typeface="微软雅黑" panose="020B0503020204020204" pitchFamily="34" charset="-122"/>
                <a:sym typeface="宋体" panose="02010600030101010101" pitchFamily="2" charset="-122"/>
              </a:rPr>
              <a:t>选择学校                          </a:t>
            </a:r>
            <a:endParaRPr lang="zh-CN" altLang="en-US" b="1" dirty="0">
              <a:latin typeface="微软雅黑" panose="020B0503020204020204" pitchFamily="34" charset="-122"/>
              <a:ea typeface="微软雅黑" panose="020B0503020204020204" pitchFamily="34" charset="-122"/>
            </a:endParaRPr>
          </a:p>
          <a:p>
            <a:r>
              <a:rPr lang="en-US" altLang="zh-CN" b="1" dirty="0">
                <a:latin typeface="微软雅黑" panose="020B0503020204020204" pitchFamily="34" charset="-122"/>
                <a:ea typeface="微软雅黑" panose="020B0503020204020204" pitchFamily="34" charset="-122"/>
                <a:sym typeface="宋体" panose="02010600030101010101" pitchFamily="2" charset="-122"/>
              </a:rPr>
              <a:t>2. </a:t>
            </a:r>
            <a:r>
              <a:rPr lang="zh-CN" altLang="en-US" b="1" dirty="0">
                <a:latin typeface="微软雅黑" panose="020B0503020204020204" pitchFamily="34" charset="-122"/>
                <a:ea typeface="微软雅黑" panose="020B0503020204020204" pitchFamily="34" charset="-122"/>
                <a:sym typeface="宋体" panose="02010600030101010101" pitchFamily="2" charset="-122"/>
              </a:rPr>
              <a:t>输入学号                                    </a:t>
            </a:r>
            <a:endParaRPr lang="zh-CN" altLang="en-US" b="1" dirty="0">
              <a:latin typeface="微软雅黑" panose="020B0503020204020204" pitchFamily="34" charset="-122"/>
              <a:ea typeface="微软雅黑" panose="020B0503020204020204" pitchFamily="34" charset="-122"/>
              <a:sym typeface="宋体" panose="02010600030101010101" pitchFamily="2" charset="-122"/>
            </a:endParaRPr>
          </a:p>
          <a:p>
            <a:r>
              <a:rPr lang="en-US" altLang="zh-CN" b="1" dirty="0">
                <a:latin typeface="微软雅黑" panose="020B0503020204020204" pitchFamily="34" charset="-122"/>
                <a:ea typeface="微软雅黑" panose="020B0503020204020204" pitchFamily="34" charset="-122"/>
                <a:sym typeface="宋体" panose="02010600030101010101" pitchFamily="2" charset="-122"/>
              </a:rPr>
              <a:t>3. </a:t>
            </a:r>
            <a:r>
              <a:rPr lang="zh-CN" altLang="en-US" b="1" dirty="0">
                <a:latin typeface="微软雅黑" panose="020B0503020204020204" pitchFamily="34" charset="-122"/>
                <a:ea typeface="微软雅黑" panose="020B0503020204020204" pitchFamily="34" charset="-122"/>
                <a:sym typeface="宋体" panose="02010600030101010101" pitchFamily="2" charset="-122"/>
              </a:rPr>
              <a:t>初始密码</a:t>
            </a:r>
            <a:r>
              <a:rPr lang="en-US" altLang="zh-CN"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Zhihuishu@</a:t>
            </a: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学号后六位（</a:t>
            </a:r>
            <a:r>
              <a:rPr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若⼩于等于6位，则为全部学号</a:t>
            </a: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dirty="0">
              <a:latin typeface="微软雅黑" panose="020B0503020204020204" pitchFamily="34" charset="-122"/>
              <a:ea typeface="微软雅黑" panose="020B0503020204020204" pitchFamily="34" charset="-122"/>
              <a:sym typeface="宋体" panose="02010600030101010101" pitchFamily="2" charset="-122"/>
            </a:endParaRPr>
          </a:p>
          <a:p>
            <a:r>
              <a:rPr lang="zh-CN" altLang="en-US" b="1" dirty="0">
                <a:latin typeface="微软雅黑" panose="020B0503020204020204" pitchFamily="34" charset="-122"/>
                <a:ea typeface="微软雅黑" panose="020B0503020204020204" pitchFamily="34" charset="-122"/>
              </a:rPr>
              <a:t>4</a:t>
            </a:r>
            <a:r>
              <a:rPr lang="en-US" altLang="zh-CN" b="1" dirty="0">
                <a:latin typeface="微软雅黑" panose="020B0503020204020204" pitchFamily="34" charset="-122"/>
                <a:ea typeface="微软雅黑" panose="020B0503020204020204" pitchFamily="34" charset="-122"/>
              </a:rPr>
              <a:t>. </a:t>
            </a:r>
            <a:r>
              <a:rPr lang="zh-CN" altLang="en-US" b="1" dirty="0">
                <a:latin typeface="微软雅黑" panose="020B0503020204020204" pitchFamily="34" charset="-122"/>
                <a:ea typeface="微软雅黑" panose="020B0503020204020204" pitchFamily="34" charset="-122"/>
                <a:sym typeface="宋体" panose="02010600030101010101" pitchFamily="2" charset="-122"/>
              </a:rPr>
              <a:t>验证</a:t>
            </a:r>
            <a:r>
              <a:rPr lang="en-US" altLang="zh-CN" b="1" dirty="0">
                <a:latin typeface="微软雅黑" panose="020B0503020204020204" pitchFamily="34" charset="-122"/>
                <a:ea typeface="微软雅黑" panose="020B0503020204020204" pitchFamily="34" charset="-122"/>
                <a:sym typeface="宋体" panose="02010600030101010101" pitchFamily="2" charset="-122"/>
              </a:rPr>
              <a:t>“</a:t>
            </a:r>
            <a:r>
              <a:rPr lang="zh-CN" altLang="en-US" b="1" dirty="0">
                <a:latin typeface="微软雅黑" panose="020B0503020204020204" pitchFamily="34" charset="-122"/>
                <a:ea typeface="微软雅黑" panose="020B0503020204020204" pitchFamily="34" charset="-122"/>
                <a:sym typeface="宋体" panose="02010600030101010101" pitchFamily="2" charset="-122"/>
              </a:rPr>
              <a:t>姓氏</a:t>
            </a:r>
            <a:r>
              <a:rPr lang="en-US" altLang="zh-CN" b="1" dirty="0">
                <a:latin typeface="微软雅黑" panose="020B0503020204020204" pitchFamily="34" charset="-122"/>
                <a:ea typeface="微软雅黑" panose="020B0503020204020204" pitchFamily="34" charset="-122"/>
                <a:sym typeface="宋体" panose="02010600030101010101" pitchFamily="2" charset="-122"/>
              </a:rPr>
              <a:t>”</a:t>
            </a:r>
            <a:r>
              <a:rPr lang="zh-CN" altLang="en-US" b="1" dirty="0">
                <a:latin typeface="微软雅黑" panose="020B0503020204020204" pitchFamily="34" charset="-122"/>
                <a:ea typeface="微软雅黑" panose="020B0503020204020204" pitchFamily="34" charset="-122"/>
                <a:sym typeface="宋体" panose="02010600030101010101" pitchFamily="2" charset="-122"/>
              </a:rPr>
              <a:t>首字</a:t>
            </a:r>
            <a:endParaRPr lang="en-US" altLang="zh-CN" b="1" dirty="0">
              <a:latin typeface="微软雅黑" panose="020B0503020204020204" pitchFamily="34" charset="-122"/>
              <a:ea typeface="微软雅黑" panose="020B0503020204020204" pitchFamily="34" charset="-122"/>
            </a:endParaRPr>
          </a:p>
          <a:p>
            <a:r>
              <a:rPr lang="en-US" altLang="zh-CN" b="1" dirty="0">
                <a:latin typeface="微软雅黑" panose="020B0503020204020204" pitchFamily="34" charset="-122"/>
                <a:ea typeface="微软雅黑" panose="020B0503020204020204" pitchFamily="34" charset="-122"/>
              </a:rPr>
              <a:t>5</a:t>
            </a:r>
            <a:r>
              <a:rPr lang="en-US" altLang="zh-CN" b="1" dirty="0">
                <a:latin typeface="微软雅黑" panose="020B0503020204020204" pitchFamily="34" charset="-122"/>
                <a:ea typeface="微软雅黑" panose="020B0503020204020204" pitchFamily="34" charset="-122"/>
                <a:sym typeface="宋体" panose="02010600030101010101" pitchFamily="2" charset="-122"/>
              </a:rPr>
              <a:t>. </a:t>
            </a:r>
            <a:r>
              <a:rPr lang="zh-CN" altLang="en-US" b="1" dirty="0">
                <a:latin typeface="微软雅黑" panose="020B0503020204020204" pitchFamily="34" charset="-122"/>
                <a:ea typeface="微软雅黑" panose="020B0503020204020204" pitchFamily="34" charset="-122"/>
                <a:sym typeface="宋体" panose="02010600030101010101" pitchFamily="2" charset="-122"/>
              </a:rPr>
              <a:t>绑定手机号</a:t>
            </a:r>
            <a:endParaRPr lang="en-US" altLang="zh-CN" b="1" dirty="0">
              <a:latin typeface="微软雅黑" panose="020B0503020204020204" pitchFamily="34" charset="-122"/>
              <a:ea typeface="微软雅黑" panose="020B0503020204020204" pitchFamily="34" charset="-122"/>
            </a:endParaRPr>
          </a:p>
          <a:p>
            <a:r>
              <a:rPr lang="en-US" altLang="zh-CN" b="1" dirty="0">
                <a:latin typeface="微软雅黑" panose="020B0503020204020204" pitchFamily="34" charset="-122"/>
                <a:ea typeface="微软雅黑" panose="020B0503020204020204" pitchFamily="34" charset="-122"/>
              </a:rPr>
              <a:t>6</a:t>
            </a:r>
            <a:r>
              <a:rPr lang="en-US" altLang="zh-CN" b="1" dirty="0">
                <a:latin typeface="微软雅黑" panose="020B0503020204020204" pitchFamily="34" charset="-122"/>
                <a:ea typeface="微软雅黑" panose="020B0503020204020204" pitchFamily="34" charset="-122"/>
                <a:sym typeface="宋体" panose="02010600030101010101" pitchFamily="2" charset="-122"/>
              </a:rPr>
              <a:t>. </a:t>
            </a:r>
            <a:r>
              <a:rPr lang="zh-CN" altLang="en-US" b="1" dirty="0">
                <a:latin typeface="微软雅黑" panose="020B0503020204020204" pitchFamily="34" charset="-122"/>
                <a:ea typeface="微软雅黑" panose="020B0503020204020204" pitchFamily="34" charset="-122"/>
                <a:sym typeface="宋体" panose="02010600030101010101" pitchFamily="2" charset="-122"/>
              </a:rPr>
              <a:t>修改初始密码</a:t>
            </a:r>
            <a:endParaRPr lang="zh-CN" altLang="en-US" b="1" dirty="0">
              <a:latin typeface="微软雅黑" panose="020B0503020204020204" pitchFamily="34" charset="-122"/>
              <a:ea typeface="微软雅黑" panose="020B0503020204020204" pitchFamily="34" charset="-122"/>
              <a:sym typeface="宋体" panose="02010600030101010101" pitchFamily="2" charset="-122"/>
            </a:endParaRPr>
          </a:p>
          <a:p>
            <a:r>
              <a:rPr lang="en-US" altLang="zh-CN" b="1" dirty="0">
                <a:latin typeface="微软雅黑" panose="020B0503020204020204" pitchFamily="34" charset="-122"/>
                <a:ea typeface="微软雅黑" panose="020B0503020204020204" pitchFamily="34" charset="-122"/>
                <a:sym typeface="宋体" panose="02010600030101010101" pitchFamily="2" charset="-122"/>
              </a:rPr>
              <a:t>7. </a:t>
            </a:r>
            <a:r>
              <a:rPr lang="zh-CN" altLang="en-US" b="1" dirty="0">
                <a:latin typeface="微软雅黑" panose="020B0503020204020204" pitchFamily="34" charset="-122"/>
                <a:ea typeface="微软雅黑" panose="020B0503020204020204" pitchFamily="34" charset="-122"/>
                <a:sym typeface="宋体" panose="02010600030101010101" pitchFamily="2" charset="-122"/>
              </a:rPr>
              <a:t>确认课程</a:t>
            </a:r>
            <a:endParaRPr lang="zh-CN" altLang="en-US" b="1" dirty="0">
              <a:latin typeface="微软雅黑" panose="020B0503020204020204" pitchFamily="34" charset="-122"/>
              <a:ea typeface="微软雅黑" panose="020B0503020204020204" pitchFamily="34" charset="-122"/>
              <a:sym typeface="宋体" panose="02010600030101010101" pitchFamily="2" charset="-122"/>
            </a:endParaRPr>
          </a:p>
          <a:p>
            <a:r>
              <a:rPr lang="en-US" altLang="zh-CN" b="1" dirty="0">
                <a:latin typeface="微软雅黑" panose="020B0503020204020204" pitchFamily="34" charset="-122"/>
                <a:ea typeface="微软雅黑" panose="020B0503020204020204" pitchFamily="34" charset="-122"/>
                <a:sym typeface="宋体" panose="02010600030101010101" pitchFamily="2" charset="-122"/>
              </a:rPr>
              <a:t>8. </a:t>
            </a:r>
            <a:r>
              <a:rPr lang="zh-CN" altLang="en-US" b="1" dirty="0">
                <a:latin typeface="微软雅黑" panose="020B0503020204020204" pitchFamily="34" charset="-122"/>
                <a:ea typeface="微软雅黑" panose="020B0503020204020204" pitchFamily="34" charset="-122"/>
                <a:sym typeface="宋体" panose="02010600030101010101" pitchFamily="2" charset="-122"/>
              </a:rPr>
              <a:t>开始上课</a:t>
            </a:r>
            <a:endParaRPr lang="zh-CN" altLang="en-US" b="1" dirty="0">
              <a:latin typeface="微软雅黑" panose="020B0503020204020204" pitchFamily="34" charset="-122"/>
              <a:ea typeface="微软雅黑" panose="020B0503020204020204" pitchFamily="34" charset="-122"/>
            </a:endParaRPr>
          </a:p>
          <a:p>
            <a:endParaRPr lang="zh-CN" altLang="en-US" b="1" dirty="0">
              <a:latin typeface="微软雅黑" panose="020B0503020204020204" pitchFamily="34" charset="-122"/>
              <a:ea typeface="微软雅黑" panose="020B0503020204020204" pitchFamily="34" charset="-122"/>
            </a:endParaRPr>
          </a:p>
        </p:txBody>
      </p:sp>
      <p:pic>
        <p:nvPicPr>
          <p:cNvPr id="16387" name="图片 3"/>
          <p:cNvPicPr>
            <a:picLocks noChangeAspect="1"/>
          </p:cNvPicPr>
          <p:nvPr/>
        </p:nvPicPr>
        <p:blipFill>
          <a:blip r:embed="rId2"/>
          <a:stretch>
            <a:fillRect/>
          </a:stretch>
        </p:blipFill>
        <p:spPr>
          <a:xfrm>
            <a:off x="5156200" y="1276350"/>
            <a:ext cx="3259138" cy="3240088"/>
          </a:xfrm>
          <a:prstGeom prst="rect">
            <a:avLst/>
          </a:prstGeom>
          <a:noFill/>
          <a:ln w="9525">
            <a:noFill/>
          </a:ln>
        </p:spPr>
      </p:pic>
      <p:grpSp>
        <p:nvGrpSpPr>
          <p:cNvPr id="16388" name="组合 9"/>
          <p:cNvGrpSpPr/>
          <p:nvPr/>
        </p:nvGrpSpPr>
        <p:grpSpPr>
          <a:xfrm>
            <a:off x="2371725" y="355600"/>
            <a:ext cx="2981325" cy="377825"/>
            <a:chOff x="2371581" y="356109"/>
            <a:chExt cx="2981209" cy="377026"/>
          </a:xfrm>
        </p:grpSpPr>
        <p:sp>
          <p:nvSpPr>
            <p:cNvPr id="16389" name="文本框 1"/>
            <p:cNvSpPr txBox="1"/>
            <p:nvPr/>
          </p:nvSpPr>
          <p:spPr>
            <a:xfrm flipH="1">
              <a:off x="2788977" y="356109"/>
              <a:ext cx="2563813" cy="377026"/>
            </a:xfrm>
            <a:prstGeom prst="rect">
              <a:avLst/>
            </a:prstGeom>
            <a:noFill/>
            <a:ln w="9525">
              <a:noFill/>
            </a:ln>
          </p:spPr>
          <p:txBody>
            <a:bodyPr lIns="68580" tIns="34290" rIns="68580" bIns="34290" anchor="t" anchorCtr="0">
              <a:spAutoFit/>
            </a:bodyPr>
            <a:p>
              <a:r>
                <a:rPr lang="zh-CN" altLang="en-US" sz="2000" b="1" dirty="0">
                  <a:solidFill>
                    <a:srgbClr val="595959"/>
                  </a:solidFill>
                  <a:latin typeface="方正小标宋简体" panose="02000000000000000000" pitchFamily="65" charset="-122"/>
                  <a:ea typeface="方正小标宋简体" panose="02000000000000000000" pitchFamily="65" charset="-122"/>
                </a:rPr>
                <a:t>网页注册及登陆</a:t>
              </a:r>
              <a:endParaRPr lang="zh-CN" altLang="en-US" sz="2000" b="1" dirty="0">
                <a:solidFill>
                  <a:srgbClr val="595959"/>
                </a:solidFill>
                <a:latin typeface="方正小标宋简体" panose="02000000000000000000" pitchFamily="65" charset="-122"/>
                <a:ea typeface="方正小标宋简体" panose="02000000000000000000" pitchFamily="65" charset="-122"/>
              </a:endParaRPr>
            </a:p>
          </p:txBody>
        </p:sp>
        <p:sp>
          <p:nvSpPr>
            <p:cNvPr id="7" name="等腰三角形 6"/>
            <p:cNvSpPr/>
            <p:nvPr/>
          </p:nvSpPr>
          <p:spPr>
            <a:xfrm rot="5400000">
              <a:off x="2348895" y="393042"/>
              <a:ext cx="323165" cy="277802"/>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等腰三角形 7"/>
            <p:cNvSpPr/>
            <p:nvPr/>
          </p:nvSpPr>
          <p:spPr>
            <a:xfrm rot="5400000" flipV="1">
              <a:off x="4776087" y="405716"/>
              <a:ext cx="323165" cy="277801"/>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8433" name="图片 12"/>
          <p:cNvPicPr/>
          <p:nvPr/>
        </p:nvPicPr>
        <p:blipFill>
          <a:blip r:embed="rId1"/>
          <a:stretch>
            <a:fillRect/>
          </a:stretch>
        </p:blipFill>
        <p:spPr>
          <a:xfrm>
            <a:off x="538163" y="1095375"/>
            <a:ext cx="2009775" cy="2952750"/>
          </a:xfrm>
          <a:prstGeom prst="rect">
            <a:avLst/>
          </a:prstGeom>
          <a:noFill/>
          <a:ln w="9525">
            <a:noFill/>
          </a:ln>
        </p:spPr>
      </p:pic>
      <p:pic>
        <p:nvPicPr>
          <p:cNvPr id="18434" name="图片 13"/>
          <p:cNvPicPr>
            <a:picLocks noChangeAspect="1"/>
          </p:cNvPicPr>
          <p:nvPr/>
        </p:nvPicPr>
        <p:blipFill>
          <a:blip r:embed="rId2"/>
          <a:stretch>
            <a:fillRect/>
          </a:stretch>
        </p:blipFill>
        <p:spPr>
          <a:xfrm>
            <a:off x="7331075" y="74613"/>
            <a:ext cx="1550988" cy="455612"/>
          </a:xfrm>
          <a:prstGeom prst="rect">
            <a:avLst/>
          </a:prstGeom>
          <a:noFill/>
          <a:ln w="9525">
            <a:noFill/>
          </a:ln>
        </p:spPr>
      </p:pic>
      <p:grpSp>
        <p:nvGrpSpPr>
          <p:cNvPr id="18435" name="组合 9"/>
          <p:cNvGrpSpPr/>
          <p:nvPr/>
        </p:nvGrpSpPr>
        <p:grpSpPr>
          <a:xfrm>
            <a:off x="2371725" y="355600"/>
            <a:ext cx="2981325" cy="377825"/>
            <a:chOff x="2371581" y="356109"/>
            <a:chExt cx="2981209" cy="377026"/>
          </a:xfrm>
        </p:grpSpPr>
        <p:sp>
          <p:nvSpPr>
            <p:cNvPr id="18436" name="文本框 1"/>
            <p:cNvSpPr txBox="1"/>
            <p:nvPr/>
          </p:nvSpPr>
          <p:spPr>
            <a:xfrm flipH="1">
              <a:off x="2788977" y="356109"/>
              <a:ext cx="2563813" cy="377026"/>
            </a:xfrm>
            <a:prstGeom prst="rect">
              <a:avLst/>
            </a:prstGeom>
            <a:noFill/>
            <a:ln w="9525">
              <a:noFill/>
            </a:ln>
          </p:spPr>
          <p:txBody>
            <a:bodyPr lIns="68580" tIns="34290" rIns="68580" bIns="34290" anchor="t" anchorCtr="0">
              <a:spAutoFit/>
            </a:bodyPr>
            <a:p>
              <a:r>
                <a:rPr lang="zh-CN" altLang="en-US" sz="2000" b="1" dirty="0">
                  <a:solidFill>
                    <a:srgbClr val="595959"/>
                  </a:solidFill>
                  <a:latin typeface="方正小标宋简体" panose="02000000000000000000" pitchFamily="65" charset="-122"/>
                  <a:ea typeface="方正小标宋简体" panose="02000000000000000000" pitchFamily="65" charset="-122"/>
                </a:rPr>
                <a:t>网页注册及登陆</a:t>
              </a:r>
              <a:endParaRPr lang="zh-CN" altLang="en-US" sz="2000" b="1" dirty="0">
                <a:solidFill>
                  <a:srgbClr val="595959"/>
                </a:solidFill>
                <a:latin typeface="方正小标宋简体" panose="02000000000000000000" pitchFamily="65" charset="-122"/>
                <a:ea typeface="方正小标宋简体" panose="02000000000000000000" pitchFamily="65" charset="-122"/>
              </a:endParaRPr>
            </a:p>
          </p:txBody>
        </p:sp>
        <p:sp>
          <p:nvSpPr>
            <p:cNvPr id="12" name="等腰三角形 11"/>
            <p:cNvSpPr/>
            <p:nvPr/>
          </p:nvSpPr>
          <p:spPr>
            <a:xfrm rot="5400000">
              <a:off x="2348895" y="393042"/>
              <a:ext cx="323165" cy="277802"/>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等腰三角形 12"/>
            <p:cNvSpPr/>
            <p:nvPr/>
          </p:nvSpPr>
          <p:spPr>
            <a:xfrm rot="5400000" flipV="1">
              <a:off x="4776087" y="405716"/>
              <a:ext cx="323165" cy="277801"/>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4" name="文本框 13"/>
          <p:cNvSpPr txBox="1"/>
          <p:nvPr/>
        </p:nvSpPr>
        <p:spPr>
          <a:xfrm>
            <a:off x="400050" y="4227830"/>
            <a:ext cx="3225165" cy="922020"/>
          </a:xfrm>
          <a:prstGeom prst="rect">
            <a:avLst/>
          </a:prstGeom>
          <a:solidFill>
            <a:schemeClr val="accent5">
              <a:lumMod val="20000"/>
              <a:lumOff val="80000"/>
            </a:schemeClr>
          </a:solidFill>
        </p:spPr>
        <p:txBody>
          <a:bodyPr wrap="square">
            <a:spAutoFit/>
          </a:bodyPr>
          <a:lstStyle/>
          <a:p>
            <a:pPr marR="0" algn="just" defTabSz="914400" fontAlgn="auto">
              <a:lnSpc>
                <a:spcPct val="150000"/>
              </a:lnSpc>
              <a:buClrTx/>
              <a:buSzTx/>
              <a:buFontTx/>
              <a:defRPr/>
            </a:pP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1.</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选择学号登录，输入学校、学号， 初始密码</a:t>
            </a:r>
            <a:r>
              <a:rPr lang="en-US" altLang="zh-CN" sz="12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Zhihuishu@</a:t>
            </a:r>
            <a:r>
              <a:rPr lang="zh-CN" altLang="en-US" sz="12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学号后六位（</a:t>
            </a:r>
            <a:r>
              <a:rPr sz="12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若⼩于等于6位，则为全部学号</a:t>
            </a:r>
            <a:r>
              <a:rPr lang="zh-CN" altLang="en-US" sz="12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0" lang="en-US" altLang="zh-CN" sz="1200" kern="1200" cap="none" spc="0" normalizeH="0" baseline="0" noProof="1">
              <a:latin typeface="华文中宋" panose="02010600040101010101" pitchFamily="2" charset="-122"/>
              <a:ea typeface="华文中宋" panose="02010600040101010101" pitchFamily="2" charset="-122"/>
              <a:cs typeface="+mn-cs"/>
            </a:endParaRPr>
          </a:p>
        </p:txBody>
      </p:sp>
      <p:pic>
        <p:nvPicPr>
          <p:cNvPr id="18440" name="图片 9"/>
          <p:cNvPicPr>
            <a:picLocks noChangeAspect="1"/>
          </p:cNvPicPr>
          <p:nvPr/>
        </p:nvPicPr>
        <p:blipFill>
          <a:blip r:embed="rId3"/>
          <a:stretch>
            <a:fillRect/>
          </a:stretch>
        </p:blipFill>
        <p:spPr>
          <a:xfrm>
            <a:off x="5957888" y="1538288"/>
            <a:ext cx="2286000" cy="1820862"/>
          </a:xfrm>
          <a:prstGeom prst="rect">
            <a:avLst/>
          </a:prstGeom>
          <a:noFill/>
          <a:ln w="9525">
            <a:noFill/>
          </a:ln>
        </p:spPr>
      </p:pic>
      <p:pic>
        <p:nvPicPr>
          <p:cNvPr id="18441" name="图片 10"/>
          <p:cNvPicPr>
            <a:picLocks noChangeAspect="1"/>
          </p:cNvPicPr>
          <p:nvPr/>
        </p:nvPicPr>
        <p:blipFill>
          <a:blip r:embed="rId4"/>
          <a:stretch>
            <a:fillRect/>
          </a:stretch>
        </p:blipFill>
        <p:spPr>
          <a:xfrm>
            <a:off x="3070225" y="1543050"/>
            <a:ext cx="2330450" cy="1820863"/>
          </a:xfrm>
          <a:prstGeom prst="rect">
            <a:avLst/>
          </a:prstGeom>
          <a:noFill/>
          <a:ln w="9525">
            <a:noFill/>
          </a:ln>
        </p:spPr>
      </p:pic>
      <p:sp>
        <p:nvSpPr>
          <p:cNvPr id="19" name="文本框 18"/>
          <p:cNvSpPr txBox="1"/>
          <p:nvPr/>
        </p:nvSpPr>
        <p:spPr>
          <a:xfrm>
            <a:off x="3347403" y="3508058"/>
            <a:ext cx="2009775" cy="614363"/>
          </a:xfrm>
          <a:prstGeom prst="rect">
            <a:avLst/>
          </a:prstGeom>
          <a:solidFill>
            <a:schemeClr val="accent5">
              <a:lumMod val="20000"/>
              <a:lumOff val="80000"/>
            </a:schemeClr>
          </a:solidFill>
        </p:spPr>
        <p:txBody>
          <a:bodyPr>
            <a:spAutoFit/>
          </a:bodyPr>
          <a:lstStyle/>
          <a:p>
            <a:pPr marR="0" algn="just" defTabSz="914400" fontAlgn="auto">
              <a:lnSpc>
                <a:spcPct val="150000"/>
              </a:lnSpc>
              <a:buClrTx/>
              <a:buSzTx/>
              <a:buFontTx/>
              <a:defRPr/>
            </a:pP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2. </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根据系统提示补全姓名的第一个字 </a:t>
            </a:r>
            <a:endParaRPr kumimoji="0" lang="en-US" altLang="zh-CN" sz="1200" kern="1200" cap="none" spc="0" normalizeH="0" baseline="0" noProof="1">
              <a:latin typeface="华文中宋" panose="02010600040101010101" pitchFamily="2" charset="-122"/>
              <a:ea typeface="华文中宋" panose="02010600040101010101" pitchFamily="2" charset="-122"/>
              <a:cs typeface="+mn-cs"/>
            </a:endParaRPr>
          </a:p>
        </p:txBody>
      </p:sp>
      <p:sp>
        <p:nvSpPr>
          <p:cNvPr id="20" name="文本框 19"/>
          <p:cNvSpPr txBox="1"/>
          <p:nvPr/>
        </p:nvSpPr>
        <p:spPr>
          <a:xfrm>
            <a:off x="6213475" y="4229100"/>
            <a:ext cx="2008188" cy="612775"/>
          </a:xfrm>
          <a:prstGeom prst="rect">
            <a:avLst/>
          </a:prstGeom>
          <a:solidFill>
            <a:schemeClr val="accent5">
              <a:lumMod val="20000"/>
              <a:lumOff val="80000"/>
            </a:schemeClr>
          </a:solidFill>
        </p:spPr>
        <p:txBody>
          <a:bodyPr>
            <a:spAutoFit/>
          </a:bodyPr>
          <a:lstStyle/>
          <a:p>
            <a:pPr marR="0" algn="just" defTabSz="914400" fontAlgn="auto">
              <a:lnSpc>
                <a:spcPct val="150000"/>
              </a:lnSpc>
              <a:buClrTx/>
              <a:buSzTx/>
              <a:buFontTx/>
              <a:defRPr/>
            </a:pP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3. </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所绑定的手机号之后可用于手机号登录</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0481" name="图片 14"/>
          <p:cNvPicPr>
            <a:picLocks noChangeAspect="1"/>
          </p:cNvPicPr>
          <p:nvPr/>
        </p:nvPicPr>
        <p:blipFill>
          <a:blip r:embed="rId1"/>
          <a:stretch>
            <a:fillRect/>
          </a:stretch>
        </p:blipFill>
        <p:spPr>
          <a:xfrm>
            <a:off x="7331075" y="74613"/>
            <a:ext cx="1550988" cy="455612"/>
          </a:xfrm>
          <a:prstGeom prst="rect">
            <a:avLst/>
          </a:prstGeom>
          <a:noFill/>
          <a:ln w="9525">
            <a:noFill/>
          </a:ln>
        </p:spPr>
      </p:pic>
      <p:pic>
        <p:nvPicPr>
          <p:cNvPr id="20482" name="图片 7"/>
          <p:cNvPicPr>
            <a:picLocks noChangeAspect="1"/>
          </p:cNvPicPr>
          <p:nvPr/>
        </p:nvPicPr>
        <p:blipFill>
          <a:blip r:embed="rId2"/>
          <a:stretch>
            <a:fillRect/>
          </a:stretch>
        </p:blipFill>
        <p:spPr>
          <a:xfrm>
            <a:off x="250825" y="1444625"/>
            <a:ext cx="2405063" cy="1630363"/>
          </a:xfrm>
          <a:prstGeom prst="rect">
            <a:avLst/>
          </a:prstGeom>
          <a:noFill/>
          <a:ln w="9525">
            <a:noFill/>
          </a:ln>
        </p:spPr>
      </p:pic>
      <p:grpSp>
        <p:nvGrpSpPr>
          <p:cNvPr id="20483" name="组合 7"/>
          <p:cNvGrpSpPr/>
          <p:nvPr/>
        </p:nvGrpSpPr>
        <p:grpSpPr>
          <a:xfrm>
            <a:off x="2371725" y="355600"/>
            <a:ext cx="2981325" cy="377825"/>
            <a:chOff x="2371581" y="356109"/>
            <a:chExt cx="2981209" cy="377026"/>
          </a:xfrm>
        </p:grpSpPr>
        <p:sp>
          <p:nvSpPr>
            <p:cNvPr id="20484" name="文本框 1"/>
            <p:cNvSpPr txBox="1"/>
            <p:nvPr/>
          </p:nvSpPr>
          <p:spPr>
            <a:xfrm flipH="1">
              <a:off x="2788977" y="356109"/>
              <a:ext cx="2563813" cy="377026"/>
            </a:xfrm>
            <a:prstGeom prst="rect">
              <a:avLst/>
            </a:prstGeom>
            <a:noFill/>
            <a:ln w="9525">
              <a:noFill/>
            </a:ln>
          </p:spPr>
          <p:txBody>
            <a:bodyPr lIns="68580" tIns="34290" rIns="68580" bIns="34290" anchor="t" anchorCtr="0">
              <a:spAutoFit/>
            </a:bodyPr>
            <a:p>
              <a:r>
                <a:rPr lang="zh-CN" altLang="en-US" sz="2000" b="1" dirty="0">
                  <a:solidFill>
                    <a:srgbClr val="595959"/>
                  </a:solidFill>
                  <a:latin typeface="方正小标宋简体" panose="02000000000000000000" pitchFamily="65" charset="-122"/>
                  <a:ea typeface="方正小标宋简体" panose="02000000000000000000" pitchFamily="65" charset="-122"/>
                </a:rPr>
                <a:t>网页注册及登陆</a:t>
              </a:r>
              <a:endParaRPr lang="zh-CN" altLang="en-US" sz="2000" b="1" dirty="0">
                <a:solidFill>
                  <a:srgbClr val="595959"/>
                </a:solidFill>
                <a:latin typeface="方正小标宋简体" panose="02000000000000000000" pitchFamily="65" charset="-122"/>
                <a:ea typeface="方正小标宋简体" panose="02000000000000000000" pitchFamily="65" charset="-122"/>
              </a:endParaRPr>
            </a:p>
          </p:txBody>
        </p:sp>
        <p:sp>
          <p:nvSpPr>
            <p:cNvPr id="11" name="等腰三角形 10"/>
            <p:cNvSpPr/>
            <p:nvPr/>
          </p:nvSpPr>
          <p:spPr>
            <a:xfrm rot="5400000">
              <a:off x="2348895" y="393042"/>
              <a:ext cx="323165" cy="277802"/>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等腰三角形 11"/>
            <p:cNvSpPr/>
            <p:nvPr/>
          </p:nvSpPr>
          <p:spPr>
            <a:xfrm rot="5400000" flipV="1">
              <a:off x="4776087" y="405716"/>
              <a:ext cx="323165" cy="277801"/>
            </a:xfrm>
            <a:prstGeom prst="triangl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20487" name="图片 7"/>
          <p:cNvPicPr>
            <a:picLocks noChangeAspect="1"/>
          </p:cNvPicPr>
          <p:nvPr/>
        </p:nvPicPr>
        <p:blipFill>
          <a:blip r:embed="rId3"/>
          <a:stretch>
            <a:fillRect/>
          </a:stretch>
        </p:blipFill>
        <p:spPr>
          <a:xfrm>
            <a:off x="2871788" y="1271588"/>
            <a:ext cx="2973387" cy="1871662"/>
          </a:xfrm>
          <a:prstGeom prst="rect">
            <a:avLst/>
          </a:prstGeom>
          <a:noFill/>
          <a:ln w="9525">
            <a:noFill/>
          </a:ln>
        </p:spPr>
      </p:pic>
      <p:sp>
        <p:nvSpPr>
          <p:cNvPr id="15" name="文本框 14"/>
          <p:cNvSpPr txBox="1"/>
          <p:nvPr/>
        </p:nvSpPr>
        <p:spPr>
          <a:xfrm>
            <a:off x="363538" y="3357563"/>
            <a:ext cx="2178050" cy="1166813"/>
          </a:xfrm>
          <a:prstGeom prst="rect">
            <a:avLst/>
          </a:prstGeom>
          <a:solidFill>
            <a:schemeClr val="accent5">
              <a:lumMod val="20000"/>
              <a:lumOff val="80000"/>
            </a:schemeClr>
          </a:solidFill>
        </p:spPr>
        <p:txBody>
          <a:bodyPr>
            <a:spAutoFit/>
          </a:bodyPr>
          <a:lstStyle/>
          <a:p>
            <a:pPr marR="0" algn="just" defTabSz="914400" fontAlgn="auto">
              <a:lnSpc>
                <a:spcPct val="150000"/>
              </a:lnSpc>
              <a:buClrTx/>
              <a:buSzTx/>
              <a:buFontTx/>
              <a:defRPr/>
            </a:pP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4. </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初始密码修改：系统会要求学生绑定手机号后修改初始密码，请各位同学妥善保管自己的密码，不要轻易告诉他人</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sp>
        <p:nvSpPr>
          <p:cNvPr id="16" name="文本框 15"/>
          <p:cNvSpPr txBox="1"/>
          <p:nvPr/>
        </p:nvSpPr>
        <p:spPr>
          <a:xfrm>
            <a:off x="2995613" y="3357563"/>
            <a:ext cx="2725738" cy="1444625"/>
          </a:xfrm>
          <a:prstGeom prst="rect">
            <a:avLst/>
          </a:prstGeom>
          <a:solidFill>
            <a:schemeClr val="accent5">
              <a:lumMod val="20000"/>
              <a:lumOff val="80000"/>
            </a:schemeClr>
          </a:solidFill>
        </p:spPr>
        <p:txBody>
          <a:bodyPr>
            <a:spAutoFit/>
          </a:bodyPr>
          <a:lstStyle/>
          <a:p>
            <a:pPr marR="0" algn="just" defTabSz="914400" fontAlgn="auto">
              <a:lnSpc>
                <a:spcPct val="150000"/>
              </a:lnSpc>
              <a:buClrTx/>
              <a:buSzTx/>
              <a:buFontTx/>
              <a:defRPr/>
            </a:pP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5. </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确认课程：系统会自动跳转至学生端学堂首页，显示所导入课程的选课列表，学生点击</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确认课程</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即完成了登录流程。（若无确认课程弹窗，请使用火狐浏览器重新登录）</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pic>
        <p:nvPicPr>
          <p:cNvPr id="20490" name="图片 16"/>
          <p:cNvPicPr>
            <a:picLocks noChangeAspect="1"/>
          </p:cNvPicPr>
          <p:nvPr/>
        </p:nvPicPr>
        <p:blipFill>
          <a:blip r:embed="rId4"/>
          <a:stretch>
            <a:fillRect/>
          </a:stretch>
        </p:blipFill>
        <p:spPr>
          <a:xfrm>
            <a:off x="6011863" y="1271588"/>
            <a:ext cx="2862262" cy="1871662"/>
          </a:xfrm>
          <a:prstGeom prst="rect">
            <a:avLst/>
          </a:prstGeom>
          <a:noFill/>
          <a:ln w="9525">
            <a:noFill/>
          </a:ln>
        </p:spPr>
      </p:pic>
      <p:sp>
        <p:nvSpPr>
          <p:cNvPr id="18" name="文本框 17"/>
          <p:cNvSpPr txBox="1"/>
          <p:nvPr/>
        </p:nvSpPr>
        <p:spPr>
          <a:xfrm>
            <a:off x="6080125" y="3357563"/>
            <a:ext cx="2725738" cy="1166813"/>
          </a:xfrm>
          <a:prstGeom prst="rect">
            <a:avLst/>
          </a:prstGeom>
          <a:solidFill>
            <a:schemeClr val="accent5">
              <a:lumMod val="20000"/>
              <a:lumOff val="80000"/>
            </a:schemeClr>
          </a:solidFill>
        </p:spPr>
        <p:txBody>
          <a:bodyPr>
            <a:spAutoFit/>
          </a:bodyPr>
          <a:lstStyle/>
          <a:p>
            <a:pPr marR="0" algn="just" defTabSz="914400" fontAlgn="auto">
              <a:lnSpc>
                <a:spcPct val="150000"/>
              </a:lnSpc>
              <a:buClrTx/>
              <a:buSzTx/>
              <a:buFontTx/>
              <a:defRPr/>
            </a:pP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6. </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查看课程：运行周期中的课程会显示在共享课中的</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进行中</a:t>
            </a:r>
            <a:r>
              <a:rPr kumimoji="0" lang="en-US" altLang="zh-CN" sz="1200" kern="1200" cap="none" spc="0" normalizeH="0" baseline="0" noProof="1">
                <a:latin typeface="华文中宋" panose="02010600040101010101" pitchFamily="2" charset="-122"/>
                <a:ea typeface="华文中宋" panose="02010600040101010101" pitchFamily="2" charset="-122"/>
                <a:cs typeface="+mn-cs"/>
              </a:rPr>
              <a:t>】</a:t>
            </a:r>
            <a:r>
              <a:rPr kumimoji="0" lang="zh-CN" altLang="en-US" sz="1200" kern="1200" cap="none" spc="0" normalizeH="0" baseline="0" noProof="1">
                <a:latin typeface="华文中宋" panose="02010600040101010101" pitchFamily="2" charset="-122"/>
                <a:ea typeface="华文中宋" panose="02010600040101010101" pitchFamily="2" charset="-122"/>
                <a:cs typeface="+mn-cs"/>
              </a:rPr>
              <a:t>，课程图片右侧包含我的进度。点击课程卡片即可进入课程学习页面观看课程视频</a:t>
            </a:r>
            <a:endParaRPr kumimoji="0" lang="zh-CN" altLang="en-US" sz="1200" kern="1200" cap="none" spc="0" normalizeH="0" baseline="0" noProof="1">
              <a:latin typeface="华文中宋" panose="02010600040101010101" pitchFamily="2" charset="-122"/>
              <a:ea typeface="华文中宋" panose="02010600040101010101" pitchFamily="2" charset="-122"/>
              <a:cs typeface="+mn-cs"/>
            </a:endParaRPr>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9" name="文本框 6"/>
          <p:cNvSpPr txBox="1"/>
          <p:nvPr/>
        </p:nvSpPr>
        <p:spPr>
          <a:xfrm flipH="1">
            <a:off x="3708400" y="1997075"/>
            <a:ext cx="3125788" cy="973138"/>
          </a:xfrm>
          <a:prstGeom prst="rect">
            <a:avLst/>
          </a:prstGeom>
          <a:noFill/>
          <a:ln w="9525">
            <a:noFill/>
          </a:ln>
        </p:spPr>
        <p:txBody>
          <a:bodyPr lIns="68580" tIns="34290" rIns="68580" bIns="34290" anchor="t" anchorCtr="0">
            <a:spAutoFit/>
          </a:bodyPr>
          <a:p>
            <a:pPr>
              <a:lnSpc>
                <a:spcPct val="150000"/>
              </a:lnSpc>
              <a:spcBef>
                <a:spcPts val="450"/>
              </a:spcBef>
            </a:pPr>
            <a:r>
              <a:rPr lang="zh-CN" altLang="en-US" sz="2400" b="1" dirty="0">
                <a:solidFill>
                  <a:srgbClr val="595959"/>
                </a:solidFill>
                <a:latin typeface="微软雅黑" panose="020B0503020204020204" pitchFamily="34" charset="-122"/>
                <a:ea typeface="微软雅黑" panose="020B0503020204020204" pitchFamily="34" charset="-122"/>
              </a:rPr>
              <a:t>课程学习及考试</a:t>
            </a:r>
            <a:endParaRPr lang="en-US" altLang="zh-CN" sz="2400" b="1" dirty="0">
              <a:solidFill>
                <a:srgbClr val="595959"/>
              </a:solidFill>
              <a:latin typeface="微软雅黑" panose="020B0503020204020204" pitchFamily="34" charset="-122"/>
              <a:ea typeface="微软雅黑" panose="020B0503020204020204" pitchFamily="34" charset="-122"/>
            </a:endParaRPr>
          </a:p>
          <a:p>
            <a:pPr>
              <a:lnSpc>
                <a:spcPct val="150000"/>
              </a:lnSpc>
              <a:spcBef>
                <a:spcPts val="450"/>
              </a:spcBef>
            </a:pPr>
            <a:r>
              <a:rPr lang="zh-CN" altLang="en-US" sz="1400" b="1" dirty="0">
                <a:solidFill>
                  <a:srgbClr val="595959"/>
                </a:solidFill>
                <a:latin typeface="微软雅黑" panose="020B0503020204020204" pitchFamily="34" charset="-122"/>
                <a:ea typeface="微软雅黑" panose="020B0503020204020204" pitchFamily="34" charset="-122"/>
              </a:rPr>
              <a:t>视频观看、作业考试</a:t>
            </a:r>
            <a:endParaRPr lang="zh-CN" altLang="en-US" sz="900" b="1" dirty="0">
              <a:solidFill>
                <a:srgbClr val="595959"/>
              </a:solidFill>
              <a:latin typeface="微软雅黑" panose="020B0503020204020204" pitchFamily="34" charset="-122"/>
              <a:ea typeface="微软雅黑" panose="020B0503020204020204" pitchFamily="34" charset="-122"/>
            </a:endParaRPr>
          </a:p>
        </p:txBody>
      </p:sp>
      <p:sp>
        <p:nvSpPr>
          <p:cNvPr id="22530" name="文本框 7"/>
          <p:cNvSpPr txBox="1"/>
          <p:nvPr/>
        </p:nvSpPr>
        <p:spPr>
          <a:xfrm>
            <a:off x="1298575" y="1663700"/>
            <a:ext cx="2057400" cy="1576388"/>
          </a:xfrm>
          <a:prstGeom prst="rect">
            <a:avLst/>
          </a:prstGeom>
          <a:noFill/>
          <a:ln w="9525">
            <a:noFill/>
          </a:ln>
        </p:spPr>
        <p:txBody>
          <a:bodyPr lIns="68580" tIns="34290" rIns="68580" bIns="34290" anchor="t" anchorCtr="0">
            <a:spAutoFit/>
          </a:bodyPr>
          <a:p>
            <a:pPr algn="ctr"/>
            <a:r>
              <a:rPr lang="en-US" altLang="zh-CN" sz="9800" b="1" dirty="0">
                <a:solidFill>
                  <a:srgbClr val="BFBFBF"/>
                </a:solidFill>
                <a:latin typeface="微软雅黑" panose="020B0503020204020204" pitchFamily="34" charset="-122"/>
                <a:ea typeface="微软雅黑" panose="020B0503020204020204" pitchFamily="34" charset="-122"/>
              </a:rPr>
              <a:t>02</a:t>
            </a:r>
            <a:endParaRPr lang="en-US" altLang="zh-CN" sz="9800" b="1" dirty="0">
              <a:solidFill>
                <a:srgbClr val="BFBFBF"/>
              </a:solidFill>
              <a:latin typeface="微软雅黑" panose="020B0503020204020204" pitchFamily="34" charset="-122"/>
              <a:ea typeface="微软雅黑" panose="020B0503020204020204" pitchFamily="34" charset="-122"/>
            </a:endParaRPr>
          </a:p>
        </p:txBody>
      </p:sp>
      <p:pic>
        <p:nvPicPr>
          <p:cNvPr id="22531" name="图片 21"/>
          <p:cNvPicPr>
            <a:picLocks noChangeAspect="1"/>
          </p:cNvPicPr>
          <p:nvPr/>
        </p:nvPicPr>
        <p:blipFill>
          <a:blip r:embed="rId1"/>
          <a:stretch>
            <a:fillRect/>
          </a:stretch>
        </p:blipFill>
        <p:spPr>
          <a:xfrm>
            <a:off x="7331075" y="74613"/>
            <a:ext cx="1550988" cy="455612"/>
          </a:xfrm>
          <a:prstGeom prst="rect">
            <a:avLst/>
          </a:prstGeom>
          <a:noFill/>
          <a:ln w="9525">
            <a:noFill/>
          </a:ln>
        </p:spPr>
      </p:pic>
    </p:spTree>
  </p:cSld>
  <p:clrMapOvr>
    <a:masterClrMapping/>
  </p:clrMapOvr>
  <p:transition spd="slow">
    <p:fade/>
  </p:transition>
</p:sld>
</file>

<file path=ppt/tags/tag1.xml><?xml version="1.0" encoding="utf-8"?>
<p:tagLst xmlns:p="http://schemas.openxmlformats.org/presentationml/2006/main">
  <p:tag name="KSO_WM_SLIDE_MODEL_TYPE" val="numdgm"/>
</p:tagLst>
</file>

<file path=ppt/tags/tag2.xml><?xml version="1.0" encoding="utf-8"?>
<p:tagLst xmlns:p="http://schemas.openxmlformats.org/presentationml/2006/main">
  <p:tag name="KSO_WM_SLIDE_MODEL_TYPE" val="numdgm"/>
</p:tagLst>
</file>

<file path=ppt/tags/tag3.xml><?xml version="1.0" encoding="utf-8"?>
<p:tagLst xmlns:p="http://schemas.openxmlformats.org/presentationml/2006/main">
  <p:tag name="KSO_WPP_MARK_KEY" val="d910ffb6-1b97-4b7d-9c73-e7af51cc00f7"/>
  <p:tag name="COMMONDATA" val="eyJoZGlkIjoiM2NjNjVkOTQ0YWY4YjA2NGI4NmEzMTI4ZWVhMDQ5NWE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Snowy road design template</Template>
  <TotalTime>0</TotalTime>
  <Words>3307</Words>
  <Application>WPS 演示</Application>
  <PresentationFormat>全屏显示(16:9)</PresentationFormat>
  <Paragraphs>254</Paragraphs>
  <Slides>24</Slides>
  <Notes>20</Notes>
  <HiddenSlides>0</HiddenSlides>
  <MMClips>0</MMClips>
  <ScaleCrop>false</ScaleCrop>
  <HeadingPairs>
    <vt:vector size="6" baseType="variant">
      <vt:variant>
        <vt:lpstr>已用的字体</vt:lpstr>
      </vt:variant>
      <vt:variant>
        <vt:i4>12</vt:i4>
      </vt:variant>
      <vt:variant>
        <vt:lpstr>主题</vt:lpstr>
      </vt:variant>
      <vt:variant>
        <vt:i4>3</vt:i4>
      </vt:variant>
      <vt:variant>
        <vt:lpstr>幻灯片标题</vt:lpstr>
      </vt:variant>
      <vt:variant>
        <vt:i4>24</vt:i4>
      </vt:variant>
    </vt:vector>
  </HeadingPairs>
  <TitlesOfParts>
    <vt:vector size="39" baseType="lpstr">
      <vt:lpstr>Arial</vt:lpstr>
      <vt:lpstr>宋体</vt:lpstr>
      <vt:lpstr>Wingdings</vt:lpstr>
      <vt:lpstr>Calibri</vt:lpstr>
      <vt:lpstr>仿宋</vt:lpstr>
      <vt:lpstr>微软雅黑</vt:lpstr>
      <vt:lpstr>华文中宋</vt:lpstr>
      <vt:lpstr>方正小标宋简体</vt:lpstr>
      <vt:lpstr>楷体</vt:lpstr>
      <vt:lpstr>Arial Unicode MS</vt:lpstr>
      <vt:lpstr>黑体</vt:lpstr>
      <vt:lpstr>Trebuchet MS</vt:lpstr>
      <vt:lpstr>Office 主题</vt:lpstr>
      <vt:lpstr>1_Office 主题</vt:lpstr>
      <vt:lpstr>2_Office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asus-</dc:creator>
  <cp:lastModifiedBy>北林大叔</cp:lastModifiedBy>
  <cp:revision>341</cp:revision>
  <dcterms:created xsi:type="dcterms:W3CDTF">2016-09-22T06:20:00Z</dcterms:created>
  <dcterms:modified xsi:type="dcterms:W3CDTF">2023-02-28T07:55:17Z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2052-11.1.0.12980</vt:lpwstr>
  </property>
  <property fmtid="{D5CDD505-2E9C-101B-9397-08002B2CF9AE}" pid="3" name="ICV">
    <vt:lpwstr>2014EA008CFB4DA198D80B2E5CAF9853</vt:lpwstr>
  </property>
</Properties>
</file>